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  <p:sldMasterId id="2147483686" r:id="rId2"/>
    <p:sldMasterId id="2147483698" r:id="rId3"/>
    <p:sldMasterId id="2147483710" r:id="rId4"/>
    <p:sldMasterId id="2147483722" r:id="rId5"/>
    <p:sldMasterId id="2147483734" r:id="rId6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7" autoAdjust="0"/>
    <p:restoredTop sz="94660"/>
  </p:normalViewPr>
  <p:slideViewPr>
    <p:cSldViewPr snapToGrid="0" snapToObjects="1">
      <p:cViewPr>
        <p:scale>
          <a:sx n="65" d="100"/>
          <a:sy n="65" d="100"/>
        </p:scale>
        <p:origin x="-208" y="-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5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3910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02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29669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721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951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835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7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718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852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80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9.xml"/><Relationship Id="rId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0297335-2A34-BE40-97BB-8526DB43EC9B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C28FC142-4637-AE46-8DB6-0BDB98B7B95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ASB Logo-full color-horizontal-web@600px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868" y="5769364"/>
            <a:ext cx="2109600" cy="10126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3DEF8-DAC9-FB45-9D92-DC856E330318}" type="datetimeFigureOut">
              <a:rPr lang="en-US" smtClean="0"/>
              <a:t>2/6/20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A5319-D6D3-2A4A-89AB-2B49A4B5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62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695803"/>
            <a:ext cx="6498158" cy="1913455"/>
          </a:xfrm>
        </p:spPr>
        <p:txBody>
          <a:bodyPr/>
          <a:lstStyle/>
          <a:p>
            <a:r>
              <a:rPr lang="en-US" sz="4800" b="1" dirty="0" smtClean="0"/>
              <a:t>Legislative Process &amp; Context</a:t>
            </a:r>
            <a:br>
              <a:rPr lang="en-US" sz="4800" b="1" dirty="0" smtClean="0"/>
            </a:br>
            <a:r>
              <a:rPr lang="en-US" sz="4800" b="1" dirty="0" smtClean="0"/>
              <a:t>2020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322921" y="2922368"/>
            <a:ext cx="6498159" cy="292236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193" y="2609259"/>
            <a:ext cx="5149343" cy="323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04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31</a:t>
            </a:r>
            <a:r>
              <a:rPr lang="en-US" b="1" baseline="30000" dirty="0" smtClean="0"/>
              <a:t>st</a:t>
            </a:r>
            <a:r>
              <a:rPr lang="en-US" b="1" dirty="0" smtClean="0"/>
              <a:t> Legislature</a:t>
            </a:r>
            <a:br>
              <a:rPr lang="en-US" b="1" dirty="0" smtClean="0"/>
            </a:br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Session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9421" b="9421"/>
          <a:stretch>
            <a:fillRect/>
          </a:stretch>
        </p:blipFill>
        <p:spPr>
          <a:xfrm>
            <a:off x="549275" y="1621691"/>
            <a:ext cx="8042276" cy="4161693"/>
          </a:xfrm>
        </p:spPr>
      </p:pic>
    </p:spTree>
    <p:extLst>
      <p:ext uri="{BB962C8B-B14F-4D97-AF65-F5344CB8AC3E}">
        <p14:creationId xmlns:p14="http://schemas.microsoft.com/office/powerpoint/2010/main" val="2952905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 of Bills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Bills may be pre-filed before January 1.  A member may pre-file up to 10 bills (Uniform Rule 36)</a:t>
            </a:r>
          </a:p>
          <a:p>
            <a:r>
              <a:rPr lang="en-US" dirty="0" smtClean="0"/>
              <a:t>No bill may be filed after the 35</a:t>
            </a:r>
            <a:r>
              <a:rPr lang="en-US" baseline="30000" dirty="0" smtClean="0"/>
              <a:t>th</a:t>
            </a:r>
            <a:r>
              <a:rPr lang="en-US" dirty="0" smtClean="0"/>
              <a:t> day of second session (Uniform Rule 44)</a:t>
            </a:r>
          </a:p>
          <a:p>
            <a:r>
              <a:rPr lang="en-US" dirty="0" smtClean="0"/>
              <a:t>Bills may be introduced by a legislator, standing or special committee, joint committee, or the Governor (Uniform Rule 37)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54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do we know what bills to follow?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 90 bills bills that might affect education are “in play”</a:t>
            </a:r>
          </a:p>
          <a:p>
            <a:r>
              <a:rPr lang="en-US" dirty="0" smtClean="0"/>
              <a:t>Who introduced the bill?</a:t>
            </a:r>
          </a:p>
          <a:p>
            <a:r>
              <a:rPr lang="en-US" dirty="0" smtClean="0"/>
              <a:t>How many committees of referral?</a:t>
            </a:r>
          </a:p>
          <a:p>
            <a:r>
              <a:rPr lang="en-US" dirty="0" smtClean="0"/>
              <a:t>What committees of referral?</a:t>
            </a:r>
          </a:p>
          <a:p>
            <a:r>
              <a:rPr lang="en-US" dirty="0" smtClean="0"/>
              <a:t>Committee Chairs are VERY powerful!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729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2020 Legislative Context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Budgets that affect Education: Operating, Capital, Mental Health</a:t>
            </a:r>
          </a:p>
          <a:p>
            <a:r>
              <a:rPr lang="en-US" dirty="0" smtClean="0"/>
              <a:t>What’s driving the Legislature in 2020?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Revenue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Budget Shortfalls</a:t>
            </a:r>
          </a:p>
          <a:p>
            <a:pPr marL="0" indent="0">
              <a:buNone/>
            </a:pPr>
            <a:r>
              <a:rPr lang="en-US" dirty="0" smtClean="0"/>
              <a:t>	PFD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Forward Funding of Education</a:t>
            </a:r>
          </a:p>
        </p:txBody>
      </p:sp>
    </p:spTree>
    <p:extLst>
      <p:ext uri="{BB962C8B-B14F-4D97-AF65-F5344CB8AC3E}">
        <p14:creationId xmlns:p14="http://schemas.microsoft.com/office/powerpoint/2010/main" val="12577590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ASB2">
  <a:themeElements>
    <a:clrScheme name="Custom 2">
      <a:dk1>
        <a:sysClr val="windowText" lastClr="000000"/>
      </a:dk1>
      <a:lt1>
        <a:sysClr val="window" lastClr="FFFFFF"/>
      </a:lt1>
      <a:dk2>
        <a:srgbClr val="000000"/>
      </a:dk2>
      <a:lt2>
        <a:srgbClr val="E4E9EF"/>
      </a:lt2>
      <a:accent1>
        <a:srgbClr val="000000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AASB2.thmx</Template>
  <TotalTime>154</TotalTime>
  <Words>141</Words>
  <Application>Microsoft Macintosh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AASB2</vt:lpstr>
      <vt:lpstr>Custom Design</vt:lpstr>
      <vt:lpstr>1_Custom Design</vt:lpstr>
      <vt:lpstr>2_Custom Design</vt:lpstr>
      <vt:lpstr>3_Custom Design</vt:lpstr>
      <vt:lpstr>4_Custom Design</vt:lpstr>
      <vt:lpstr>Legislative Process &amp; Context 2020</vt:lpstr>
      <vt:lpstr>31st Legislature 2nd Session</vt:lpstr>
      <vt:lpstr>Introduction of Bills</vt:lpstr>
      <vt:lpstr>How do we know what bills to follow?</vt:lpstr>
      <vt:lpstr>2020 Legislative Context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Nelson</dc:creator>
  <cp:lastModifiedBy>wooten</cp:lastModifiedBy>
  <cp:revision>6</cp:revision>
  <dcterms:created xsi:type="dcterms:W3CDTF">2017-09-23T00:49:40Z</dcterms:created>
  <dcterms:modified xsi:type="dcterms:W3CDTF">2020-02-07T00:43:36Z</dcterms:modified>
</cp:coreProperties>
</file>