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707" r:id="rId3"/>
    <p:sldMasterId id="2147483719" r:id="rId4"/>
    <p:sldMasterId id="2147483731" r:id="rId5"/>
  </p:sldMasterIdLst>
  <p:notesMasterIdLst>
    <p:notesMasterId r:id="rId25"/>
  </p:notesMasterIdLst>
  <p:sldIdLst>
    <p:sldId id="267" r:id="rId6"/>
    <p:sldId id="268" r:id="rId7"/>
    <p:sldId id="269" r:id="rId8"/>
    <p:sldId id="256" r:id="rId9"/>
    <p:sldId id="257" r:id="rId10"/>
    <p:sldId id="258" r:id="rId11"/>
    <p:sldId id="259" r:id="rId12"/>
    <p:sldId id="260" r:id="rId13"/>
    <p:sldId id="261" r:id="rId14"/>
    <p:sldId id="273" r:id="rId15"/>
    <p:sldId id="274" r:id="rId16"/>
    <p:sldId id="275" r:id="rId17"/>
    <p:sldId id="263" r:id="rId18"/>
    <p:sldId id="264" r:id="rId19"/>
    <p:sldId id="265" r:id="rId20"/>
    <p:sldId id="266" r:id="rId21"/>
    <p:sldId id="270" r:id="rId22"/>
    <p:sldId id="272" r:id="rId23"/>
    <p:sldId id="27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5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F02CDA-1DCA-2244-A155-14FFB2CE6EAF}" type="datetimeFigureOut">
              <a:rPr lang="en-US" smtClean="0"/>
              <a:t>10/21/18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01A18F-8A7F-BB4E-9697-41EA44730598}" type="slidenum">
              <a:rPr lang="en-US" smtClean="0"/>
              <a:t>‹#›</a:t>
            </a:fld>
            <a:endParaRPr lang="en-US"/>
          </a:p>
        </p:txBody>
      </p:sp>
    </p:spTree>
    <p:extLst>
      <p:ext uri="{BB962C8B-B14F-4D97-AF65-F5344CB8AC3E}">
        <p14:creationId xmlns:p14="http://schemas.microsoft.com/office/powerpoint/2010/main" val="21924448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01A18F-8A7F-BB4E-9697-41EA44730598}" type="slidenum">
              <a:rPr lang="en-US" smtClean="0"/>
              <a:t>6</a:t>
            </a:fld>
            <a:endParaRPr lang="en-US"/>
          </a:p>
        </p:txBody>
      </p:sp>
    </p:spTree>
    <p:extLst>
      <p:ext uri="{BB962C8B-B14F-4D97-AF65-F5344CB8AC3E}">
        <p14:creationId xmlns:p14="http://schemas.microsoft.com/office/powerpoint/2010/main" val="3363865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613"/>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7" y="6425654"/>
            <a:ext cx="1232647" cy="365125"/>
          </a:xfrm>
        </p:spPr>
        <p:txBody>
          <a:bodyPr/>
          <a:lstStyle>
            <a:lvl1pPr algn="l">
              <a:defRPr/>
            </a:lvl1pPr>
          </a:lstStyle>
          <a:p>
            <a:fld id="{D728701E-CAF4-4159-9B3E-41C86DFFA30D}" type="datetimeFigureOut">
              <a:rPr lang="en-US" smtClean="0"/>
              <a:t>10/21/18</a:t>
            </a:fld>
            <a:endParaRPr lang="en-US"/>
          </a:p>
        </p:txBody>
      </p:sp>
      <p:sp>
        <p:nvSpPr>
          <p:cNvPr id="5" name="Footer Placeholder 4"/>
          <p:cNvSpPr>
            <a:spLocks noGrp="1"/>
          </p:cNvSpPr>
          <p:nvPr>
            <p:ph type="ftr" sz="quarter" idx="11"/>
          </p:nvPr>
        </p:nvSpPr>
        <p:spPr>
          <a:xfrm>
            <a:off x="6311155" y="6425654"/>
            <a:ext cx="2617694" cy="365125"/>
          </a:xfrm>
        </p:spPr>
        <p:txBody>
          <a:bodyPr/>
          <a:lstStyle>
            <a:lvl1pPr algn="r">
              <a:defRPr/>
            </a:lvl1pPr>
          </a:lstStyle>
          <a:p>
            <a:endParaRPr lang="en-US"/>
          </a:p>
        </p:txBody>
      </p:sp>
      <p:sp>
        <p:nvSpPr>
          <p:cNvPr id="7" name="Rectangle 6"/>
          <p:cNvSpPr/>
          <p:nvPr/>
        </p:nvSpPr>
        <p:spPr>
          <a:xfrm>
            <a:off x="282577"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8" y="174826"/>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92"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10/21/18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7"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Content Placeholder 2"/>
          <p:cNvSpPr>
            <a:spLocks noGrp="1"/>
          </p:cNvSpPr>
          <p:nvPr>
            <p:ph sz="half" idx="18"/>
          </p:nvPr>
        </p:nvSpPr>
        <p:spPr>
          <a:xfrm>
            <a:off x="502927"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92"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10/21/18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4"/>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10/21/18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82"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168782" y="273064"/>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381093" y="3733814"/>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7391406" y="6423599"/>
            <a:ext cx="1537447" cy="365125"/>
          </a:xfrm>
        </p:spPr>
        <p:txBody>
          <a:bodyPr/>
          <a:lstStyle/>
          <a:p>
            <a:fld id="{D728701E-CAF4-4159-9B3E-41C86DFFA30D}" type="datetimeFigureOut">
              <a:rPr lang="en-US" smtClean="0"/>
              <a:t>10/21/18</a:t>
            </a:fld>
            <a:endParaRPr lang="en-US"/>
          </a:p>
        </p:txBody>
      </p:sp>
      <p:sp>
        <p:nvSpPr>
          <p:cNvPr id="6" name="Footer Placeholder 5"/>
          <p:cNvSpPr>
            <a:spLocks noGrp="1"/>
          </p:cNvSpPr>
          <p:nvPr>
            <p:ph type="ftr" sz="quarter" idx="11"/>
          </p:nvPr>
        </p:nvSpPr>
        <p:spPr>
          <a:xfrm>
            <a:off x="3859307" y="6423599"/>
            <a:ext cx="3316941" cy="365125"/>
          </a:xfrm>
        </p:spPr>
        <p:txBody>
          <a:bodyPr/>
          <a:lstStyle/>
          <a:p>
            <a:endParaRPr lang="en-US"/>
          </a:p>
        </p:txBody>
      </p:sp>
      <p:sp>
        <p:nvSpPr>
          <p:cNvPr id="9" name="TextBox 8"/>
          <p:cNvSpPr txBox="1"/>
          <p:nvPr/>
        </p:nvSpPr>
        <p:spPr>
          <a:xfrm>
            <a:off x="424898" y="174826"/>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4"/>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406" y="6423599"/>
            <a:ext cx="1537447" cy="365125"/>
          </a:xfrm>
        </p:spPr>
        <p:txBody>
          <a:bodyPr/>
          <a:lstStyle/>
          <a:p>
            <a:fld id="{D728701E-CAF4-4159-9B3E-41C86DFFA30D}" type="datetimeFigureOut">
              <a:rPr lang="en-US" smtClean="0"/>
              <a:t>10/21/18</a:t>
            </a:fld>
            <a:endParaRPr lang="en-US"/>
          </a:p>
        </p:txBody>
      </p:sp>
      <p:sp>
        <p:nvSpPr>
          <p:cNvPr id="6" name="Footer Placeholder 5"/>
          <p:cNvSpPr>
            <a:spLocks noGrp="1"/>
          </p:cNvSpPr>
          <p:nvPr>
            <p:ph type="ftr" sz="quarter" idx="11"/>
          </p:nvPr>
        </p:nvSpPr>
        <p:spPr>
          <a:xfrm>
            <a:off x="4191001" y="6423599"/>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2"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7"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12"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7" y="5257813"/>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10/21/18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4"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81"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6" y="3733814"/>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5212262" y="6235621"/>
            <a:ext cx="1348398" cy="365125"/>
          </a:xfrm>
        </p:spPr>
        <p:txBody>
          <a:bodyPr/>
          <a:lstStyle>
            <a:lvl1pPr>
              <a:defRPr>
                <a:solidFill>
                  <a:schemeClr val="bg1"/>
                </a:solidFill>
              </a:defRPr>
            </a:lvl1pPr>
          </a:lstStyle>
          <a:p>
            <a:fld id="{D728701E-CAF4-4159-9B3E-41C86DFFA30D}" type="datetimeFigureOut">
              <a:rPr lang="en-US" smtClean="0"/>
              <a:t>10/21/18</a:t>
            </a:fld>
            <a:endParaRPr lang="en-US"/>
          </a:p>
        </p:txBody>
      </p:sp>
      <p:sp>
        <p:nvSpPr>
          <p:cNvPr id="6" name="Footer Placeholder 5"/>
          <p:cNvSpPr>
            <a:spLocks noGrp="1"/>
          </p:cNvSpPr>
          <p:nvPr>
            <p:ph type="ftr" sz="quarter" idx="11"/>
          </p:nvPr>
        </p:nvSpPr>
        <p:spPr>
          <a:xfrm>
            <a:off x="381102" y="6235621"/>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8" y="174826"/>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7"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61"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14"/>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3048000" y="6235621"/>
            <a:ext cx="1348398" cy="365125"/>
          </a:xfrm>
        </p:spPr>
        <p:txBody>
          <a:bodyPr/>
          <a:lstStyle>
            <a:lvl1pPr>
              <a:defRPr>
                <a:solidFill>
                  <a:schemeClr val="bg1"/>
                </a:solidFill>
              </a:defRPr>
            </a:lvl1pPr>
          </a:lstStyle>
          <a:p>
            <a:fld id="{D728701E-CAF4-4159-9B3E-41C86DFFA30D}" type="datetimeFigureOut">
              <a:rPr lang="en-US" smtClean="0"/>
              <a:t>10/21/18</a:t>
            </a:fld>
            <a:endParaRPr lang="en-US"/>
          </a:p>
        </p:txBody>
      </p:sp>
      <p:sp>
        <p:nvSpPr>
          <p:cNvPr id="6" name="Footer Placeholder 5"/>
          <p:cNvSpPr>
            <a:spLocks noGrp="1"/>
          </p:cNvSpPr>
          <p:nvPr>
            <p:ph type="ftr" sz="quarter" idx="11"/>
          </p:nvPr>
        </p:nvSpPr>
        <p:spPr>
          <a:xfrm>
            <a:off x="381102" y="6235621"/>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8" y="174826"/>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4"/>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7"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406" y="6423599"/>
            <a:ext cx="1537447" cy="365125"/>
          </a:xfrm>
        </p:spPr>
        <p:txBody>
          <a:bodyPr/>
          <a:lstStyle/>
          <a:p>
            <a:fld id="{D728701E-CAF4-4159-9B3E-41C86DFFA30D}" type="datetimeFigureOut">
              <a:rPr lang="en-US" smtClean="0"/>
              <a:t>10/21/18</a:t>
            </a:fld>
            <a:endParaRPr lang="en-US"/>
          </a:p>
        </p:txBody>
      </p:sp>
      <p:sp>
        <p:nvSpPr>
          <p:cNvPr id="6" name="Footer Placeholder 5"/>
          <p:cNvSpPr>
            <a:spLocks noGrp="1"/>
          </p:cNvSpPr>
          <p:nvPr>
            <p:ph type="ftr" sz="quarter" idx="11"/>
          </p:nvPr>
        </p:nvSpPr>
        <p:spPr>
          <a:xfrm>
            <a:off x="4191001" y="6423599"/>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3"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92"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10/21/18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7"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10/21/18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92"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4"/>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64"/>
            <a:ext cx="6858000" cy="5184869"/>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10/21/18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8" y="561675"/>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90"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latin typeface="Calibri"/>
              </a:rPr>
              <a:pPr/>
              <a:t>10/21/18</a:t>
            </a:fld>
            <a:endParaRPr lang="en-US" dirty="0">
              <a:latin typeface="Calibri"/>
            </a:endParaRPr>
          </a:p>
        </p:txBody>
      </p:sp>
      <p:sp>
        <p:nvSpPr>
          <p:cNvPr id="5" name="Footer Placeholder 4"/>
          <p:cNvSpPr>
            <a:spLocks noGrp="1"/>
          </p:cNvSpPr>
          <p:nvPr>
            <p:ph type="ftr" sz="quarter" idx="11"/>
          </p:nvPr>
        </p:nvSpPr>
        <p:spPr/>
        <p:txBody>
          <a:bodyPr/>
          <a:lstStyle/>
          <a:p>
            <a:endParaRPr lang="en-US" dirty="0">
              <a:latin typeface="Calibri"/>
            </a:endParaRPr>
          </a:p>
        </p:txBody>
      </p:sp>
      <p:sp>
        <p:nvSpPr>
          <p:cNvPr id="6" name="Slide Number Placeholder 5"/>
          <p:cNvSpPr>
            <a:spLocks noGrp="1"/>
          </p:cNvSpPr>
          <p:nvPr>
            <p:ph type="sldNum" sz="quarter" idx="12"/>
          </p:nvPr>
        </p:nvSpPr>
        <p:spPr/>
        <p:txBody>
          <a:bodyPr/>
          <a:lstStyle/>
          <a:p>
            <a:fld id="{D8D877B3-D348-4611-9BDB-C5374591D951}" type="slidenum">
              <a:rPr lang="en-US" smtClean="0">
                <a:latin typeface="Calibri"/>
              </a:rPr>
              <a:pPr/>
              <a:t>‹#›</a:t>
            </a:fld>
            <a:endParaRPr lang="en-US" dirty="0">
              <a:latin typeface="Calibri"/>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Oval 9"/>
          <p:cNvSpPr/>
          <p:nvPr userDrawn="1"/>
        </p:nvSpPr>
        <p:spPr>
          <a:xfrm>
            <a:off x="1145076" y="3429000"/>
            <a:ext cx="79548"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1" name="Freeform: Shape 17">
            <a:extLst>
              <a:ext uri="{FF2B5EF4-FFF2-40B4-BE49-F238E27FC236}">
                <a16:creationId xmlns:a16="http://schemas.microsoft.com/office/drawing/2014/main" xmlns="" id="{4703ED78-9792-4917-9463-BAE14924155A}"/>
              </a:ext>
            </a:extLst>
          </p:cNvPr>
          <p:cNvSpPr/>
          <p:nvPr userDrawn="1"/>
        </p:nvSpPr>
        <p:spPr>
          <a:xfrm rot="10800000">
            <a:off x="6329920" y="5850885"/>
            <a:ext cx="276221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2" name="Freeform: Shape 18">
            <a:extLst>
              <a:ext uri="{FF2B5EF4-FFF2-40B4-BE49-F238E27FC236}">
                <a16:creationId xmlns:a16="http://schemas.microsoft.com/office/drawing/2014/main" xmlns="" id="{6CB0B64F-356D-4C37-BDB5-3CB1B066C4C9}"/>
              </a:ext>
            </a:extLst>
          </p:cNvPr>
          <p:cNvSpPr/>
          <p:nvPr userDrawn="1"/>
        </p:nvSpPr>
        <p:spPr>
          <a:xfrm>
            <a:off x="828687" y="-9055"/>
            <a:ext cx="276221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Tree>
    <p:extLst>
      <p:ext uri="{BB962C8B-B14F-4D97-AF65-F5344CB8AC3E}">
        <p14:creationId xmlns:p14="http://schemas.microsoft.com/office/powerpoint/2010/main" val="584070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latin typeface="Calibri"/>
              </a:rPr>
              <a:pPr/>
              <a:t>10/21/18</a:t>
            </a:fld>
            <a:endParaRPr lang="en-US" dirty="0">
              <a:latin typeface="Calibri"/>
            </a:endParaRPr>
          </a:p>
        </p:txBody>
      </p:sp>
      <p:sp>
        <p:nvSpPr>
          <p:cNvPr id="5" name="Footer Placeholder 4"/>
          <p:cNvSpPr>
            <a:spLocks noGrp="1"/>
          </p:cNvSpPr>
          <p:nvPr>
            <p:ph type="ftr" sz="quarter" idx="11"/>
          </p:nvPr>
        </p:nvSpPr>
        <p:spPr/>
        <p:txBody>
          <a:bodyPr/>
          <a:lstStyle/>
          <a:p>
            <a:endParaRPr lang="en-US" dirty="0">
              <a:latin typeface="Calibri"/>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latin typeface="Calibri"/>
              </a:rPr>
              <a:pPr/>
              <a:t>‹#›</a:t>
            </a:fld>
            <a:endParaRPr lang="en-US" dirty="0">
              <a:latin typeface="Calibri"/>
            </a:endParaRPr>
          </a:p>
        </p:txBody>
      </p:sp>
      <p:sp>
        <p:nvSpPr>
          <p:cNvPr id="7" name="Oval 6">
            <a:extLst>
              <a:ext uri="{FF2B5EF4-FFF2-40B4-BE49-F238E27FC236}">
                <a16:creationId xmlns:a16="http://schemas.microsoft.com/office/drawing/2014/main" xmlns="" id="{8F6A756B-881F-4AD8-88A2-0DEA57AC8086}"/>
              </a:ext>
            </a:extLst>
          </p:cNvPr>
          <p:cNvSpPr/>
          <p:nvPr userDrawn="1"/>
        </p:nvSpPr>
        <p:spPr>
          <a:xfrm>
            <a:off x="7181862" y="1199103"/>
            <a:ext cx="3521645"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8" name="Oval 7">
            <a:extLst>
              <a:ext uri="{FF2B5EF4-FFF2-40B4-BE49-F238E27FC236}">
                <a16:creationId xmlns:a16="http://schemas.microsoft.com/office/drawing/2014/main" xmlns="" id="{52E1879E-468E-4022-BADB-7EA13901AAC4}"/>
              </a:ext>
            </a:extLst>
          </p:cNvPr>
          <p:cNvSpPr/>
          <p:nvPr userDrawn="1"/>
        </p:nvSpPr>
        <p:spPr>
          <a:xfrm>
            <a:off x="793996" y="759750"/>
            <a:ext cx="418416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9" name="Oval 8">
            <a:extLst>
              <a:ext uri="{FF2B5EF4-FFF2-40B4-BE49-F238E27FC236}">
                <a16:creationId xmlns:a16="http://schemas.microsoft.com/office/drawing/2014/main" xmlns="" id="{C926C8E7-AF48-4D69-8A29-78C339929E06}"/>
              </a:ext>
            </a:extLst>
          </p:cNvPr>
          <p:cNvSpPr/>
          <p:nvPr userDrawn="1"/>
        </p:nvSpPr>
        <p:spPr>
          <a:xfrm>
            <a:off x="4732251" y="5745357"/>
            <a:ext cx="79548"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0" name="Oval 9">
            <a:extLst>
              <a:ext uri="{FF2B5EF4-FFF2-40B4-BE49-F238E27FC236}">
                <a16:creationId xmlns:a16="http://schemas.microsoft.com/office/drawing/2014/main" xmlns="" id="{12BAE379-8BA3-4C38-80B9-F6ECE8575046}"/>
              </a:ext>
            </a:extLst>
          </p:cNvPr>
          <p:cNvSpPr/>
          <p:nvPr userDrawn="1"/>
        </p:nvSpPr>
        <p:spPr>
          <a:xfrm>
            <a:off x="5297101" y="1199120"/>
            <a:ext cx="183383"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1" name="Freeform: Shape 10">
            <a:extLst>
              <a:ext uri="{FF2B5EF4-FFF2-40B4-BE49-F238E27FC236}">
                <a16:creationId xmlns:a16="http://schemas.microsoft.com/office/drawing/2014/main" xmlns="" id="{BDC42F51-DCAB-4C33-9689-ABC135D1EE8D}"/>
              </a:ext>
            </a:extLst>
          </p:cNvPr>
          <p:cNvSpPr/>
          <p:nvPr userDrawn="1"/>
        </p:nvSpPr>
        <p:spPr>
          <a:xfrm rot="10800000">
            <a:off x="7880592" y="6397366"/>
            <a:ext cx="1263419"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2" name="Freeform: Shape 11">
            <a:extLst>
              <a:ext uri="{FF2B5EF4-FFF2-40B4-BE49-F238E27FC236}">
                <a16:creationId xmlns:a16="http://schemas.microsoft.com/office/drawing/2014/main" xmlns="" id="{A5BC48F8-98EB-4550-8EAC-1248034E9560}"/>
              </a:ext>
            </a:extLst>
          </p:cNvPr>
          <p:cNvSpPr/>
          <p:nvPr userDrawn="1"/>
        </p:nvSpPr>
        <p:spPr>
          <a:xfrm>
            <a:off x="1122565" y="0"/>
            <a:ext cx="1543386"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Tree>
    <p:extLst>
      <p:ext uri="{BB962C8B-B14F-4D97-AF65-F5344CB8AC3E}">
        <p14:creationId xmlns:p14="http://schemas.microsoft.com/office/powerpoint/2010/main" val="2650228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90"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latin typeface="Calibri"/>
              </a:rPr>
              <a:pPr/>
              <a:t>10/21/18</a:t>
            </a:fld>
            <a:endParaRPr lang="en-US" dirty="0">
              <a:latin typeface="Calibri"/>
            </a:endParaRPr>
          </a:p>
        </p:txBody>
      </p:sp>
      <p:sp>
        <p:nvSpPr>
          <p:cNvPr id="5" name="Footer Placeholder 4"/>
          <p:cNvSpPr>
            <a:spLocks noGrp="1"/>
          </p:cNvSpPr>
          <p:nvPr>
            <p:ph type="ftr" sz="quarter" idx="11"/>
          </p:nvPr>
        </p:nvSpPr>
        <p:spPr/>
        <p:txBody>
          <a:bodyPr/>
          <a:lstStyle/>
          <a:p>
            <a:endParaRPr lang="en-US" dirty="0">
              <a:latin typeface="Calibri"/>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latin typeface="Calibri"/>
              </a:rPr>
              <a:pPr/>
              <a:t>‹#›</a:t>
            </a:fld>
            <a:endParaRPr lang="en-US" dirty="0">
              <a:latin typeface="Calibri"/>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xmlns="" id="{EA32EE4F-6B2E-4FCC-BC34-5BF831F90260}"/>
              </a:ext>
            </a:extLst>
          </p:cNvPr>
          <p:cNvPicPr>
            <a:picLocks noChangeAspect="1"/>
          </p:cNvPicPr>
          <p:nvPr userDrawn="1"/>
        </p:nvPicPr>
        <p:blipFill>
          <a:blip r:embed="rId2"/>
          <a:srcRect/>
          <a:stretch>
            <a:fillRect/>
          </a:stretch>
        </p:blipFill>
        <p:spPr>
          <a:xfrm>
            <a:off x="4069091" y="0"/>
            <a:ext cx="5074921" cy="6858000"/>
          </a:xfrm>
          <a:custGeom>
            <a:avLst/>
            <a:gdLst>
              <a:gd name="connsiteX0" fmla="*/ 0 w 6766561"/>
              <a:gd name="connsiteY0" fmla="*/ 0 h 6858000"/>
              <a:gd name="connsiteX1" fmla="*/ 6766561 w 6766561"/>
              <a:gd name="connsiteY1" fmla="*/ 0 h 6858000"/>
              <a:gd name="connsiteX2" fmla="*/ 6766561 w 6766561"/>
              <a:gd name="connsiteY2" fmla="*/ 6858000 h 6858000"/>
              <a:gd name="connsiteX3" fmla="*/ 0 w 67665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66561" h="6858000">
                <a:moveTo>
                  <a:pt x="0" y="0"/>
                </a:moveTo>
                <a:lnTo>
                  <a:pt x="6766561" y="0"/>
                </a:lnTo>
                <a:lnTo>
                  <a:pt x="6766561" y="6858000"/>
                </a:lnTo>
                <a:lnTo>
                  <a:pt x="0" y="6858000"/>
                </a:lnTo>
                <a:close/>
              </a:path>
            </a:pathLst>
          </a:custGeom>
        </p:spPr>
      </p:pic>
      <p:sp>
        <p:nvSpPr>
          <p:cNvPr id="11" name="Freeform: Shape 17">
            <a:extLst>
              <a:ext uri="{FF2B5EF4-FFF2-40B4-BE49-F238E27FC236}">
                <a16:creationId xmlns:a16="http://schemas.microsoft.com/office/drawing/2014/main" xmlns="" id="{125D7C1C-9CF4-47B3-9ABC-8F0E2CE6CD31}"/>
              </a:ext>
            </a:extLst>
          </p:cNvPr>
          <p:cNvSpPr/>
          <p:nvPr userDrawn="1"/>
        </p:nvSpPr>
        <p:spPr>
          <a:xfrm rot="10800000">
            <a:off x="2394163" y="6397366"/>
            <a:ext cx="1263419"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2" name="Freeform: Shape 18">
            <a:extLst>
              <a:ext uri="{FF2B5EF4-FFF2-40B4-BE49-F238E27FC236}">
                <a16:creationId xmlns:a16="http://schemas.microsoft.com/office/drawing/2014/main" xmlns="" id="{B0B53361-3F22-4468-B6F8-71E345F70770}"/>
              </a:ext>
            </a:extLst>
          </p:cNvPr>
          <p:cNvSpPr/>
          <p:nvPr userDrawn="1"/>
        </p:nvSpPr>
        <p:spPr>
          <a:xfrm>
            <a:off x="1122565" y="0"/>
            <a:ext cx="1543386"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3" name="Rectangle 12">
            <a:extLst>
              <a:ext uri="{FF2B5EF4-FFF2-40B4-BE49-F238E27FC236}">
                <a16:creationId xmlns:a16="http://schemas.microsoft.com/office/drawing/2014/main" xmlns="" id="{9F3A5C24-92D8-4CC1-AF50-F29B9C30BDBB}"/>
              </a:ext>
            </a:extLst>
          </p:cNvPr>
          <p:cNvSpPr/>
          <p:nvPr userDrawn="1"/>
        </p:nvSpPr>
        <p:spPr>
          <a:xfrm>
            <a:off x="4069091" y="0"/>
            <a:ext cx="507492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Tree>
    <p:extLst>
      <p:ext uri="{BB962C8B-B14F-4D97-AF65-F5344CB8AC3E}">
        <p14:creationId xmlns:p14="http://schemas.microsoft.com/office/powerpoint/2010/main" val="54738392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7"/>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latin typeface="Calibri"/>
              </a:rPr>
              <a:pPr/>
              <a:t>10/21/18</a:t>
            </a:fld>
            <a:endParaRPr lang="en-US" dirty="0">
              <a:latin typeface="Calibri"/>
            </a:endParaRPr>
          </a:p>
        </p:txBody>
      </p:sp>
      <p:sp>
        <p:nvSpPr>
          <p:cNvPr id="6" name="Footer Placeholder 5"/>
          <p:cNvSpPr>
            <a:spLocks noGrp="1"/>
          </p:cNvSpPr>
          <p:nvPr>
            <p:ph type="ftr" sz="quarter" idx="11"/>
          </p:nvPr>
        </p:nvSpPr>
        <p:spPr/>
        <p:txBody>
          <a:bodyPr/>
          <a:lstStyle/>
          <a:p>
            <a:endParaRPr lang="en-US" dirty="0">
              <a:latin typeface="Calibri"/>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latin typeface="Calibri"/>
              </a:rPr>
              <a:pPr/>
              <a:t>‹#›</a:t>
            </a:fld>
            <a:endParaRPr lang="en-US" dirty="0">
              <a:latin typeface="Calibri"/>
            </a:endParaRPr>
          </a:p>
        </p:txBody>
      </p:sp>
      <p:sp>
        <p:nvSpPr>
          <p:cNvPr id="9" name="Oval 8">
            <a:extLst>
              <a:ext uri="{FF2B5EF4-FFF2-40B4-BE49-F238E27FC236}">
                <a16:creationId xmlns:a16="http://schemas.microsoft.com/office/drawing/2014/main" xmlns="" id="{8F6A756B-881F-4AD8-88A2-0DEA57AC8086}"/>
              </a:ext>
            </a:extLst>
          </p:cNvPr>
          <p:cNvSpPr/>
          <p:nvPr userDrawn="1"/>
        </p:nvSpPr>
        <p:spPr>
          <a:xfrm>
            <a:off x="7181862" y="1199103"/>
            <a:ext cx="3521645"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0" name="Oval 9">
            <a:extLst>
              <a:ext uri="{FF2B5EF4-FFF2-40B4-BE49-F238E27FC236}">
                <a16:creationId xmlns:a16="http://schemas.microsoft.com/office/drawing/2014/main" xmlns="" id="{52E1879E-468E-4022-BADB-7EA13901AAC4}"/>
              </a:ext>
            </a:extLst>
          </p:cNvPr>
          <p:cNvSpPr/>
          <p:nvPr userDrawn="1"/>
        </p:nvSpPr>
        <p:spPr>
          <a:xfrm>
            <a:off x="793996" y="759750"/>
            <a:ext cx="418416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1" name="Oval 10">
            <a:extLst>
              <a:ext uri="{FF2B5EF4-FFF2-40B4-BE49-F238E27FC236}">
                <a16:creationId xmlns:a16="http://schemas.microsoft.com/office/drawing/2014/main" xmlns="" id="{C926C8E7-AF48-4D69-8A29-78C339929E06}"/>
              </a:ext>
            </a:extLst>
          </p:cNvPr>
          <p:cNvSpPr/>
          <p:nvPr userDrawn="1"/>
        </p:nvSpPr>
        <p:spPr>
          <a:xfrm>
            <a:off x="4732251" y="5745357"/>
            <a:ext cx="79548"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2" name="Oval 11">
            <a:extLst>
              <a:ext uri="{FF2B5EF4-FFF2-40B4-BE49-F238E27FC236}">
                <a16:creationId xmlns:a16="http://schemas.microsoft.com/office/drawing/2014/main" xmlns="" id="{12BAE379-8BA3-4C38-80B9-F6ECE8575046}"/>
              </a:ext>
            </a:extLst>
          </p:cNvPr>
          <p:cNvSpPr/>
          <p:nvPr userDrawn="1"/>
        </p:nvSpPr>
        <p:spPr>
          <a:xfrm>
            <a:off x="5297101" y="1199120"/>
            <a:ext cx="183383"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3" name="Freeform: Shape 10">
            <a:extLst>
              <a:ext uri="{FF2B5EF4-FFF2-40B4-BE49-F238E27FC236}">
                <a16:creationId xmlns:a16="http://schemas.microsoft.com/office/drawing/2014/main" xmlns="" id="{BDC42F51-DCAB-4C33-9689-ABC135D1EE8D}"/>
              </a:ext>
            </a:extLst>
          </p:cNvPr>
          <p:cNvSpPr/>
          <p:nvPr userDrawn="1"/>
        </p:nvSpPr>
        <p:spPr>
          <a:xfrm rot="10800000">
            <a:off x="7880592" y="6397366"/>
            <a:ext cx="1263419"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4" name="Freeform: Shape 11">
            <a:extLst>
              <a:ext uri="{FF2B5EF4-FFF2-40B4-BE49-F238E27FC236}">
                <a16:creationId xmlns:a16="http://schemas.microsoft.com/office/drawing/2014/main" xmlns="" id="{A5BC48F8-98EB-4550-8EAC-1248034E9560}"/>
              </a:ext>
            </a:extLst>
          </p:cNvPr>
          <p:cNvSpPr/>
          <p:nvPr userDrawn="1"/>
        </p:nvSpPr>
        <p:spPr>
          <a:xfrm>
            <a:off x="1122565" y="0"/>
            <a:ext cx="1543386"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Tree>
    <p:extLst>
      <p:ext uri="{BB962C8B-B14F-4D97-AF65-F5344CB8AC3E}">
        <p14:creationId xmlns:p14="http://schemas.microsoft.com/office/powerpoint/2010/main" val="2999947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7"/>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latin typeface="Calibri"/>
              </a:rPr>
              <a:pPr/>
              <a:t>10/21/18</a:t>
            </a:fld>
            <a:endParaRPr lang="en-US" dirty="0">
              <a:latin typeface="Calibri"/>
            </a:endParaRPr>
          </a:p>
        </p:txBody>
      </p:sp>
      <p:sp>
        <p:nvSpPr>
          <p:cNvPr id="8" name="Footer Placeholder 7"/>
          <p:cNvSpPr>
            <a:spLocks noGrp="1"/>
          </p:cNvSpPr>
          <p:nvPr>
            <p:ph type="ftr" sz="quarter" idx="11"/>
          </p:nvPr>
        </p:nvSpPr>
        <p:spPr/>
        <p:txBody>
          <a:bodyPr/>
          <a:lstStyle/>
          <a:p>
            <a:endParaRPr lang="en-US" dirty="0">
              <a:latin typeface="Calibri"/>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latin typeface="Calibri"/>
              </a:rPr>
              <a:pPr/>
              <a:t>‹#›</a:t>
            </a:fld>
            <a:endParaRPr lang="en-US" dirty="0">
              <a:latin typeface="Calibri"/>
            </a:endParaRPr>
          </a:p>
        </p:txBody>
      </p:sp>
      <p:sp>
        <p:nvSpPr>
          <p:cNvPr id="11" name="Oval 10">
            <a:extLst>
              <a:ext uri="{FF2B5EF4-FFF2-40B4-BE49-F238E27FC236}">
                <a16:creationId xmlns:a16="http://schemas.microsoft.com/office/drawing/2014/main" xmlns="" id="{8F6A756B-881F-4AD8-88A2-0DEA57AC8086}"/>
              </a:ext>
            </a:extLst>
          </p:cNvPr>
          <p:cNvSpPr/>
          <p:nvPr userDrawn="1"/>
        </p:nvSpPr>
        <p:spPr>
          <a:xfrm>
            <a:off x="7181862" y="1199103"/>
            <a:ext cx="3521645"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2" name="Oval 11">
            <a:extLst>
              <a:ext uri="{FF2B5EF4-FFF2-40B4-BE49-F238E27FC236}">
                <a16:creationId xmlns:a16="http://schemas.microsoft.com/office/drawing/2014/main" xmlns="" id="{52E1879E-468E-4022-BADB-7EA13901AAC4}"/>
              </a:ext>
            </a:extLst>
          </p:cNvPr>
          <p:cNvSpPr/>
          <p:nvPr userDrawn="1"/>
        </p:nvSpPr>
        <p:spPr>
          <a:xfrm>
            <a:off x="793996" y="759750"/>
            <a:ext cx="418416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3" name="Oval 12">
            <a:extLst>
              <a:ext uri="{FF2B5EF4-FFF2-40B4-BE49-F238E27FC236}">
                <a16:creationId xmlns:a16="http://schemas.microsoft.com/office/drawing/2014/main" xmlns="" id="{C926C8E7-AF48-4D69-8A29-78C339929E06}"/>
              </a:ext>
            </a:extLst>
          </p:cNvPr>
          <p:cNvSpPr/>
          <p:nvPr userDrawn="1"/>
        </p:nvSpPr>
        <p:spPr>
          <a:xfrm>
            <a:off x="4732251" y="5745357"/>
            <a:ext cx="79548"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4" name="Oval 13">
            <a:extLst>
              <a:ext uri="{FF2B5EF4-FFF2-40B4-BE49-F238E27FC236}">
                <a16:creationId xmlns:a16="http://schemas.microsoft.com/office/drawing/2014/main" xmlns="" id="{12BAE379-8BA3-4C38-80B9-F6ECE8575046}"/>
              </a:ext>
            </a:extLst>
          </p:cNvPr>
          <p:cNvSpPr/>
          <p:nvPr userDrawn="1"/>
        </p:nvSpPr>
        <p:spPr>
          <a:xfrm>
            <a:off x="5297101" y="1199120"/>
            <a:ext cx="183383"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5" name="Freeform: Shape 10">
            <a:extLst>
              <a:ext uri="{FF2B5EF4-FFF2-40B4-BE49-F238E27FC236}">
                <a16:creationId xmlns:a16="http://schemas.microsoft.com/office/drawing/2014/main" xmlns="" id="{BDC42F51-DCAB-4C33-9689-ABC135D1EE8D}"/>
              </a:ext>
            </a:extLst>
          </p:cNvPr>
          <p:cNvSpPr/>
          <p:nvPr userDrawn="1"/>
        </p:nvSpPr>
        <p:spPr>
          <a:xfrm rot="10800000">
            <a:off x="7880592" y="6397366"/>
            <a:ext cx="1263419"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6" name="Freeform: Shape 11">
            <a:extLst>
              <a:ext uri="{FF2B5EF4-FFF2-40B4-BE49-F238E27FC236}">
                <a16:creationId xmlns:a16="http://schemas.microsoft.com/office/drawing/2014/main" xmlns="" id="{A5BC48F8-98EB-4550-8EAC-1248034E9560}"/>
              </a:ext>
            </a:extLst>
          </p:cNvPr>
          <p:cNvSpPr/>
          <p:nvPr userDrawn="1"/>
        </p:nvSpPr>
        <p:spPr>
          <a:xfrm>
            <a:off x="1122565" y="0"/>
            <a:ext cx="1543386"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Tree>
    <p:extLst>
      <p:ext uri="{BB962C8B-B14F-4D97-AF65-F5344CB8AC3E}">
        <p14:creationId xmlns:p14="http://schemas.microsoft.com/office/powerpoint/2010/main" val="4288629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latin typeface="Calibri"/>
              </a:rPr>
              <a:pPr/>
              <a:t>10/21/18</a:t>
            </a:fld>
            <a:endParaRPr lang="en-US" dirty="0">
              <a:latin typeface="Calibri"/>
            </a:endParaRPr>
          </a:p>
        </p:txBody>
      </p:sp>
      <p:sp>
        <p:nvSpPr>
          <p:cNvPr id="4" name="Footer Placeholder 3"/>
          <p:cNvSpPr>
            <a:spLocks noGrp="1"/>
          </p:cNvSpPr>
          <p:nvPr>
            <p:ph type="ftr" sz="quarter" idx="11"/>
          </p:nvPr>
        </p:nvSpPr>
        <p:spPr/>
        <p:txBody>
          <a:bodyPr/>
          <a:lstStyle/>
          <a:p>
            <a:endParaRPr lang="en-US" dirty="0">
              <a:latin typeface="Calibri"/>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latin typeface="Calibri"/>
              </a:rPr>
              <a:pPr/>
              <a:t>‹#›</a:t>
            </a:fld>
            <a:endParaRPr lang="en-US" dirty="0">
              <a:latin typeface="Calibri"/>
            </a:endParaRPr>
          </a:p>
        </p:txBody>
      </p:sp>
      <p:sp>
        <p:nvSpPr>
          <p:cNvPr id="6" name="Oval 5">
            <a:extLst>
              <a:ext uri="{FF2B5EF4-FFF2-40B4-BE49-F238E27FC236}">
                <a16:creationId xmlns:a16="http://schemas.microsoft.com/office/drawing/2014/main" xmlns="" id="{8F6A756B-881F-4AD8-88A2-0DEA57AC8086}"/>
              </a:ext>
            </a:extLst>
          </p:cNvPr>
          <p:cNvSpPr/>
          <p:nvPr userDrawn="1"/>
        </p:nvSpPr>
        <p:spPr>
          <a:xfrm>
            <a:off x="7181862" y="1199103"/>
            <a:ext cx="3521645"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7" name="Oval 6">
            <a:extLst>
              <a:ext uri="{FF2B5EF4-FFF2-40B4-BE49-F238E27FC236}">
                <a16:creationId xmlns:a16="http://schemas.microsoft.com/office/drawing/2014/main" xmlns="" id="{52E1879E-468E-4022-BADB-7EA13901AAC4}"/>
              </a:ext>
            </a:extLst>
          </p:cNvPr>
          <p:cNvSpPr/>
          <p:nvPr userDrawn="1"/>
        </p:nvSpPr>
        <p:spPr>
          <a:xfrm>
            <a:off x="793996" y="759750"/>
            <a:ext cx="418416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8" name="Oval 7">
            <a:extLst>
              <a:ext uri="{FF2B5EF4-FFF2-40B4-BE49-F238E27FC236}">
                <a16:creationId xmlns:a16="http://schemas.microsoft.com/office/drawing/2014/main" xmlns="" id="{C926C8E7-AF48-4D69-8A29-78C339929E06}"/>
              </a:ext>
            </a:extLst>
          </p:cNvPr>
          <p:cNvSpPr/>
          <p:nvPr userDrawn="1"/>
        </p:nvSpPr>
        <p:spPr>
          <a:xfrm>
            <a:off x="4732251" y="5745357"/>
            <a:ext cx="79548"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9" name="Oval 8">
            <a:extLst>
              <a:ext uri="{FF2B5EF4-FFF2-40B4-BE49-F238E27FC236}">
                <a16:creationId xmlns:a16="http://schemas.microsoft.com/office/drawing/2014/main" xmlns="" id="{12BAE379-8BA3-4C38-80B9-F6ECE8575046}"/>
              </a:ext>
            </a:extLst>
          </p:cNvPr>
          <p:cNvSpPr/>
          <p:nvPr userDrawn="1"/>
        </p:nvSpPr>
        <p:spPr>
          <a:xfrm>
            <a:off x="5297101" y="1199120"/>
            <a:ext cx="183383"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0" name="Freeform: Shape 10">
            <a:extLst>
              <a:ext uri="{FF2B5EF4-FFF2-40B4-BE49-F238E27FC236}">
                <a16:creationId xmlns:a16="http://schemas.microsoft.com/office/drawing/2014/main" xmlns="" id="{BDC42F51-DCAB-4C33-9689-ABC135D1EE8D}"/>
              </a:ext>
            </a:extLst>
          </p:cNvPr>
          <p:cNvSpPr/>
          <p:nvPr userDrawn="1"/>
        </p:nvSpPr>
        <p:spPr>
          <a:xfrm rot="10800000">
            <a:off x="7880592" y="6397366"/>
            <a:ext cx="1263419"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1" name="Freeform: Shape 11">
            <a:extLst>
              <a:ext uri="{FF2B5EF4-FFF2-40B4-BE49-F238E27FC236}">
                <a16:creationId xmlns:a16="http://schemas.microsoft.com/office/drawing/2014/main" xmlns="" id="{A5BC48F8-98EB-4550-8EAC-1248034E9560}"/>
              </a:ext>
            </a:extLst>
          </p:cNvPr>
          <p:cNvSpPr/>
          <p:nvPr userDrawn="1"/>
        </p:nvSpPr>
        <p:spPr>
          <a:xfrm>
            <a:off x="1122565" y="0"/>
            <a:ext cx="1543386"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Tree>
    <p:extLst>
      <p:ext uri="{BB962C8B-B14F-4D97-AF65-F5344CB8AC3E}">
        <p14:creationId xmlns:p14="http://schemas.microsoft.com/office/powerpoint/2010/main" val="4382955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90"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6E91E96-98B0-4413-9547-46F3504108EF}" type="datetimeFigureOut">
              <a:rPr lang="en-US" smtClean="0">
                <a:latin typeface="Calibri"/>
              </a:rPr>
              <a:pPr/>
              <a:t>10/21/18</a:t>
            </a:fld>
            <a:endParaRPr lang="en-US" dirty="0">
              <a:latin typeface="Calibri"/>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latin typeface="Calibri"/>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latin typeface="Calibri"/>
              </a:rPr>
              <a:pPr/>
              <a:t>‹#›</a:t>
            </a:fld>
            <a:endParaRPr lang="en-US" dirty="0">
              <a:latin typeface="Calibri"/>
            </a:endParaRPr>
          </a:p>
        </p:txBody>
      </p:sp>
      <p:sp>
        <p:nvSpPr>
          <p:cNvPr id="10" name="Oval 9">
            <a:extLst>
              <a:ext uri="{FF2B5EF4-FFF2-40B4-BE49-F238E27FC236}">
                <a16:creationId xmlns:a16="http://schemas.microsoft.com/office/drawing/2014/main" xmlns="" id="{8F6A756B-881F-4AD8-88A2-0DEA57AC8086}"/>
              </a:ext>
            </a:extLst>
          </p:cNvPr>
          <p:cNvSpPr/>
          <p:nvPr userDrawn="1"/>
        </p:nvSpPr>
        <p:spPr>
          <a:xfrm>
            <a:off x="7181862" y="1199103"/>
            <a:ext cx="3521645"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1" name="Oval 10">
            <a:extLst>
              <a:ext uri="{FF2B5EF4-FFF2-40B4-BE49-F238E27FC236}">
                <a16:creationId xmlns:a16="http://schemas.microsoft.com/office/drawing/2014/main" xmlns="" id="{52E1879E-468E-4022-BADB-7EA13901AAC4}"/>
              </a:ext>
            </a:extLst>
          </p:cNvPr>
          <p:cNvSpPr/>
          <p:nvPr userDrawn="1"/>
        </p:nvSpPr>
        <p:spPr>
          <a:xfrm>
            <a:off x="793996" y="759750"/>
            <a:ext cx="418416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2" name="Oval 11">
            <a:extLst>
              <a:ext uri="{FF2B5EF4-FFF2-40B4-BE49-F238E27FC236}">
                <a16:creationId xmlns:a16="http://schemas.microsoft.com/office/drawing/2014/main" xmlns="" id="{C926C8E7-AF48-4D69-8A29-78C339929E06}"/>
              </a:ext>
            </a:extLst>
          </p:cNvPr>
          <p:cNvSpPr/>
          <p:nvPr userDrawn="1"/>
        </p:nvSpPr>
        <p:spPr>
          <a:xfrm>
            <a:off x="4732251" y="5745357"/>
            <a:ext cx="79548"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3" name="Oval 12">
            <a:extLst>
              <a:ext uri="{FF2B5EF4-FFF2-40B4-BE49-F238E27FC236}">
                <a16:creationId xmlns:a16="http://schemas.microsoft.com/office/drawing/2014/main" xmlns="" id="{12BAE379-8BA3-4C38-80B9-F6ECE8575046}"/>
              </a:ext>
            </a:extLst>
          </p:cNvPr>
          <p:cNvSpPr/>
          <p:nvPr userDrawn="1"/>
        </p:nvSpPr>
        <p:spPr>
          <a:xfrm>
            <a:off x="5297101" y="1199120"/>
            <a:ext cx="183383"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4" name="Freeform: Shape 10">
            <a:extLst>
              <a:ext uri="{FF2B5EF4-FFF2-40B4-BE49-F238E27FC236}">
                <a16:creationId xmlns:a16="http://schemas.microsoft.com/office/drawing/2014/main" xmlns="" id="{BDC42F51-DCAB-4C33-9689-ABC135D1EE8D}"/>
              </a:ext>
            </a:extLst>
          </p:cNvPr>
          <p:cNvSpPr/>
          <p:nvPr userDrawn="1"/>
        </p:nvSpPr>
        <p:spPr>
          <a:xfrm rot="10800000">
            <a:off x="7880592" y="6397366"/>
            <a:ext cx="1263419"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5" name="Freeform: Shape 11">
            <a:extLst>
              <a:ext uri="{FF2B5EF4-FFF2-40B4-BE49-F238E27FC236}">
                <a16:creationId xmlns:a16="http://schemas.microsoft.com/office/drawing/2014/main" xmlns="" id="{A5BC48F8-98EB-4550-8EAC-1248034E9560}"/>
              </a:ext>
            </a:extLst>
          </p:cNvPr>
          <p:cNvSpPr/>
          <p:nvPr userDrawn="1"/>
        </p:nvSpPr>
        <p:spPr>
          <a:xfrm>
            <a:off x="1122565" y="0"/>
            <a:ext cx="1543386"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Tree>
    <p:extLst>
      <p:ext uri="{BB962C8B-B14F-4D97-AF65-F5344CB8AC3E}">
        <p14:creationId xmlns:p14="http://schemas.microsoft.com/office/powerpoint/2010/main" val="1578650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4"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45" y="6459808"/>
            <a:ext cx="1963883" cy="365125"/>
          </a:xfrm>
        </p:spPr>
        <p:txBody>
          <a:bodyPr/>
          <a:lstStyle>
            <a:lvl1pPr algn="l">
              <a:defRPr/>
            </a:lvl1pPr>
          </a:lstStyle>
          <a:p>
            <a:fld id="{05C68B11-C5A8-448C-8CE9-B1A273C79CFC}" type="datetimeFigureOut">
              <a:rPr lang="en-US" smtClean="0">
                <a:latin typeface="Calibri"/>
              </a:rPr>
              <a:pPr/>
              <a:t>10/21/18</a:t>
            </a:fld>
            <a:endParaRPr lang="en-US" dirty="0">
              <a:latin typeface="Calibri"/>
            </a:endParaRPr>
          </a:p>
        </p:txBody>
      </p:sp>
      <p:sp>
        <p:nvSpPr>
          <p:cNvPr id="6" name="Footer Placeholder 5"/>
          <p:cNvSpPr>
            <a:spLocks noGrp="1"/>
          </p:cNvSpPr>
          <p:nvPr>
            <p:ph type="ftr" sz="quarter" idx="11"/>
          </p:nvPr>
        </p:nvSpPr>
        <p:spPr>
          <a:xfrm>
            <a:off x="3600450" y="6459808"/>
            <a:ext cx="3486150" cy="365125"/>
          </a:xfrm>
        </p:spPr>
        <p:txBody>
          <a:bodyPr/>
          <a:lstStyle>
            <a:lvl1pPr algn="l">
              <a:defRPr>
                <a:solidFill>
                  <a:schemeClr val="tx2"/>
                </a:solidFill>
              </a:defRPr>
            </a:lvl1pPr>
          </a:lstStyle>
          <a:p>
            <a:endParaRPr lang="en-US" dirty="0">
              <a:solidFill>
                <a:srgbClr val="637052"/>
              </a:solidFill>
              <a:latin typeface="Calibri"/>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solidFill>
                  <a:srgbClr val="637052"/>
                </a:solidFill>
                <a:latin typeface="Calibri"/>
              </a:rPr>
              <a:pPr/>
              <a:t>‹#›</a:t>
            </a:fld>
            <a:endParaRPr lang="en-US" dirty="0">
              <a:solidFill>
                <a:srgbClr val="637052"/>
              </a:solidFill>
              <a:latin typeface="Calibri"/>
            </a:endParaRPr>
          </a:p>
        </p:txBody>
      </p:sp>
      <p:sp>
        <p:nvSpPr>
          <p:cNvPr id="10" name="Oval 9">
            <a:extLst>
              <a:ext uri="{FF2B5EF4-FFF2-40B4-BE49-F238E27FC236}">
                <a16:creationId xmlns:a16="http://schemas.microsoft.com/office/drawing/2014/main" xmlns="" id="{8F6A756B-881F-4AD8-88A2-0DEA57AC8086}"/>
              </a:ext>
            </a:extLst>
          </p:cNvPr>
          <p:cNvSpPr/>
          <p:nvPr userDrawn="1"/>
        </p:nvSpPr>
        <p:spPr>
          <a:xfrm>
            <a:off x="7181862" y="1199103"/>
            <a:ext cx="3521645"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1" name="Oval 10">
            <a:extLst>
              <a:ext uri="{FF2B5EF4-FFF2-40B4-BE49-F238E27FC236}">
                <a16:creationId xmlns:a16="http://schemas.microsoft.com/office/drawing/2014/main" xmlns="" id="{52E1879E-468E-4022-BADB-7EA13901AAC4}"/>
              </a:ext>
            </a:extLst>
          </p:cNvPr>
          <p:cNvSpPr/>
          <p:nvPr userDrawn="1"/>
        </p:nvSpPr>
        <p:spPr>
          <a:xfrm>
            <a:off x="793996" y="759750"/>
            <a:ext cx="418416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2" name="Oval 11">
            <a:extLst>
              <a:ext uri="{FF2B5EF4-FFF2-40B4-BE49-F238E27FC236}">
                <a16:creationId xmlns:a16="http://schemas.microsoft.com/office/drawing/2014/main" xmlns="" id="{C926C8E7-AF48-4D69-8A29-78C339929E06}"/>
              </a:ext>
            </a:extLst>
          </p:cNvPr>
          <p:cNvSpPr/>
          <p:nvPr userDrawn="1"/>
        </p:nvSpPr>
        <p:spPr>
          <a:xfrm>
            <a:off x="4732251" y="5745357"/>
            <a:ext cx="79548"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3" name="Oval 12">
            <a:extLst>
              <a:ext uri="{FF2B5EF4-FFF2-40B4-BE49-F238E27FC236}">
                <a16:creationId xmlns:a16="http://schemas.microsoft.com/office/drawing/2014/main" xmlns="" id="{12BAE379-8BA3-4C38-80B9-F6ECE8575046}"/>
              </a:ext>
            </a:extLst>
          </p:cNvPr>
          <p:cNvSpPr/>
          <p:nvPr userDrawn="1"/>
        </p:nvSpPr>
        <p:spPr>
          <a:xfrm>
            <a:off x="3932571" y="6098281"/>
            <a:ext cx="183383"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4" name="Freeform: Shape 10">
            <a:extLst>
              <a:ext uri="{FF2B5EF4-FFF2-40B4-BE49-F238E27FC236}">
                <a16:creationId xmlns:a16="http://schemas.microsoft.com/office/drawing/2014/main" xmlns="" id="{BDC42F51-DCAB-4C33-9689-ABC135D1EE8D}"/>
              </a:ext>
            </a:extLst>
          </p:cNvPr>
          <p:cNvSpPr/>
          <p:nvPr userDrawn="1"/>
        </p:nvSpPr>
        <p:spPr>
          <a:xfrm rot="10800000">
            <a:off x="7880592" y="6397366"/>
            <a:ext cx="1263419"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5" name="Freeform: Shape 11">
            <a:extLst>
              <a:ext uri="{FF2B5EF4-FFF2-40B4-BE49-F238E27FC236}">
                <a16:creationId xmlns:a16="http://schemas.microsoft.com/office/drawing/2014/main" xmlns="" id="{A5BC48F8-98EB-4550-8EAC-1248034E9560}"/>
              </a:ext>
            </a:extLst>
          </p:cNvPr>
          <p:cNvSpPr/>
          <p:nvPr userDrawn="1"/>
        </p:nvSpPr>
        <p:spPr>
          <a:xfrm>
            <a:off x="1122565" y="0"/>
            <a:ext cx="1543386"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Tree>
    <p:extLst>
      <p:ext uri="{BB962C8B-B14F-4D97-AF65-F5344CB8AC3E}">
        <p14:creationId xmlns:p14="http://schemas.microsoft.com/office/powerpoint/2010/main" val="2074375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3"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 y="0"/>
            <a:ext cx="9143989" cy="4915076"/>
          </a:xfrm>
          <a:blipFill>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latin typeface="Calibri"/>
              </a:rPr>
              <a:pPr/>
              <a:t>10/21/18</a:t>
            </a:fld>
            <a:endParaRPr lang="en-US" dirty="0">
              <a:latin typeface="Calibri"/>
            </a:endParaRPr>
          </a:p>
        </p:txBody>
      </p:sp>
      <p:sp>
        <p:nvSpPr>
          <p:cNvPr id="6" name="Footer Placeholder 5"/>
          <p:cNvSpPr>
            <a:spLocks noGrp="1"/>
          </p:cNvSpPr>
          <p:nvPr>
            <p:ph type="ftr" sz="quarter" idx="11"/>
          </p:nvPr>
        </p:nvSpPr>
        <p:spPr/>
        <p:txBody>
          <a:bodyPr/>
          <a:lstStyle/>
          <a:p>
            <a:endParaRPr lang="en-US" dirty="0">
              <a:latin typeface="Calibri"/>
            </a:endParaRPr>
          </a:p>
        </p:txBody>
      </p:sp>
      <p:sp>
        <p:nvSpPr>
          <p:cNvPr id="7" name="Slide Number Placeholder 6"/>
          <p:cNvSpPr>
            <a:spLocks noGrp="1"/>
          </p:cNvSpPr>
          <p:nvPr>
            <p:ph type="sldNum" sz="quarter" idx="12"/>
          </p:nvPr>
        </p:nvSpPr>
        <p:spPr/>
        <p:txBody>
          <a:bodyPr/>
          <a:lstStyle/>
          <a:p>
            <a:fld id="{867E5644-1E61-4311-A31E-84CB9C7AA8A9}" type="slidenum">
              <a:rPr lang="en-US" smtClean="0">
                <a:latin typeface="Calibri"/>
              </a:rPr>
              <a:pPr/>
              <a:t>‹#›</a:t>
            </a:fld>
            <a:endParaRPr lang="en-US" dirty="0">
              <a:latin typeface="Calibri"/>
            </a:endParaRPr>
          </a:p>
        </p:txBody>
      </p:sp>
      <p:sp>
        <p:nvSpPr>
          <p:cNvPr id="10" name="Freeform: Shape 17">
            <a:extLst>
              <a:ext uri="{FF2B5EF4-FFF2-40B4-BE49-F238E27FC236}">
                <a16:creationId xmlns:a16="http://schemas.microsoft.com/office/drawing/2014/main" xmlns="" id="{125D7C1C-9CF4-47B3-9ABC-8F0E2CE6CD31}"/>
              </a:ext>
            </a:extLst>
          </p:cNvPr>
          <p:cNvSpPr/>
          <p:nvPr userDrawn="1"/>
        </p:nvSpPr>
        <p:spPr>
          <a:xfrm rot="10800000">
            <a:off x="2394163" y="6397366"/>
            <a:ext cx="1263419"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1" name="Freeform: Shape 18">
            <a:extLst>
              <a:ext uri="{FF2B5EF4-FFF2-40B4-BE49-F238E27FC236}">
                <a16:creationId xmlns:a16="http://schemas.microsoft.com/office/drawing/2014/main" xmlns="" id="{B0B53361-3F22-4468-B6F8-71E345F70770}"/>
              </a:ext>
            </a:extLst>
          </p:cNvPr>
          <p:cNvSpPr/>
          <p:nvPr userDrawn="1"/>
        </p:nvSpPr>
        <p:spPr>
          <a:xfrm>
            <a:off x="1122565" y="0"/>
            <a:ext cx="1543386"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Tree>
    <p:extLst>
      <p:ext uri="{BB962C8B-B14F-4D97-AF65-F5344CB8AC3E}">
        <p14:creationId xmlns:p14="http://schemas.microsoft.com/office/powerpoint/2010/main" val="237695433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6"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10/21/18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92"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9"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latin typeface="Calibri"/>
              </a:rPr>
              <a:pPr/>
              <a:t>10/21/18</a:t>
            </a:fld>
            <a:endParaRPr lang="en-US" dirty="0">
              <a:latin typeface="Calibri"/>
            </a:endParaRPr>
          </a:p>
        </p:txBody>
      </p:sp>
      <p:sp>
        <p:nvSpPr>
          <p:cNvPr id="5" name="Footer Placeholder 4"/>
          <p:cNvSpPr>
            <a:spLocks noGrp="1"/>
          </p:cNvSpPr>
          <p:nvPr>
            <p:ph type="ftr" sz="quarter" idx="11"/>
          </p:nvPr>
        </p:nvSpPr>
        <p:spPr/>
        <p:txBody>
          <a:bodyPr/>
          <a:lstStyle/>
          <a:p>
            <a:endParaRPr lang="en-US" dirty="0">
              <a:latin typeface="Calibri"/>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latin typeface="Calibri"/>
              </a:rPr>
              <a:pPr/>
              <a:t>‹#›</a:t>
            </a:fld>
            <a:endParaRPr lang="en-US" dirty="0">
              <a:latin typeface="Calibri"/>
            </a:endParaRPr>
          </a:p>
        </p:txBody>
      </p:sp>
    </p:spTree>
    <p:extLst>
      <p:ext uri="{BB962C8B-B14F-4D97-AF65-F5344CB8AC3E}">
        <p14:creationId xmlns:p14="http://schemas.microsoft.com/office/powerpoint/2010/main" val="21112490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90"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801"/>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2" y="414778"/>
            <a:ext cx="5800725"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latin typeface="Calibri"/>
              </a:rPr>
              <a:pPr/>
              <a:t>10/21/18</a:t>
            </a:fld>
            <a:endParaRPr lang="en-US" dirty="0">
              <a:latin typeface="Calibri"/>
            </a:endParaRPr>
          </a:p>
        </p:txBody>
      </p:sp>
      <p:sp>
        <p:nvSpPr>
          <p:cNvPr id="5" name="Footer Placeholder 4"/>
          <p:cNvSpPr>
            <a:spLocks noGrp="1"/>
          </p:cNvSpPr>
          <p:nvPr>
            <p:ph type="ftr" sz="quarter" idx="11"/>
          </p:nvPr>
        </p:nvSpPr>
        <p:spPr/>
        <p:txBody>
          <a:bodyPr/>
          <a:lstStyle/>
          <a:p>
            <a:endParaRPr lang="en-US" dirty="0">
              <a:latin typeface="Calibri"/>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latin typeface="Calibri"/>
              </a:rPr>
              <a:pPr/>
              <a:t>‹#›</a:t>
            </a:fld>
            <a:endParaRPr lang="en-US" dirty="0">
              <a:latin typeface="Calibri"/>
            </a:endParaRPr>
          </a:p>
        </p:txBody>
      </p:sp>
    </p:spTree>
    <p:extLst>
      <p:ext uri="{BB962C8B-B14F-4D97-AF65-F5344CB8AC3E}">
        <p14:creationId xmlns:p14="http://schemas.microsoft.com/office/powerpoint/2010/main" val="37581945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sp>
        <p:nvSpPr>
          <p:cNvPr id="16" name="Picture Placeholder 15"/>
          <p:cNvSpPr>
            <a:spLocks noGrp="1"/>
          </p:cNvSpPr>
          <p:nvPr>
            <p:ph type="pic" sz="quarter" idx="13" hasCustomPrompt="1"/>
          </p:nvPr>
        </p:nvSpPr>
        <p:spPr>
          <a:xfrm>
            <a:off x="828677" y="3"/>
            <a:ext cx="5687775" cy="6858001"/>
          </a:xfrm>
          <a:custGeom>
            <a:avLst/>
            <a:gdLst>
              <a:gd name="connsiteX0" fmla="*/ 0 w 7583700"/>
              <a:gd name="connsiteY0" fmla="*/ 0 h 6858001"/>
              <a:gd name="connsiteX1" fmla="*/ 2537926 w 7583700"/>
              <a:gd name="connsiteY1" fmla="*/ 0 h 6858001"/>
              <a:gd name="connsiteX2" fmla="*/ 2847001 w 7583700"/>
              <a:gd name="connsiteY2" fmla="*/ 138995 h 6858001"/>
              <a:gd name="connsiteX3" fmla="*/ 7582790 w 7583700"/>
              <a:gd name="connsiteY3" fmla="*/ 6846094 h 6858001"/>
              <a:gd name="connsiteX4" fmla="*/ 7583700 w 7583700"/>
              <a:gd name="connsiteY4" fmla="*/ 6858001 h 6858001"/>
              <a:gd name="connsiteX5" fmla="*/ 0 w 7583700"/>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3700" h="6858001">
                <a:moveTo>
                  <a:pt x="0" y="0"/>
                </a:moveTo>
                <a:lnTo>
                  <a:pt x="2537926" y="0"/>
                </a:lnTo>
                <a:lnTo>
                  <a:pt x="2847001" y="138995"/>
                </a:lnTo>
                <a:cubicBezTo>
                  <a:pt x="5428994" y="1376579"/>
                  <a:pt x="7280340" y="3883594"/>
                  <a:pt x="7582790" y="6846094"/>
                </a:cubicBezTo>
                <a:lnTo>
                  <a:pt x="7583700" y="6858001"/>
                </a:lnTo>
                <a:lnTo>
                  <a:pt x="0" y="6858001"/>
                </a:lnTo>
                <a:close/>
              </a:path>
            </a:pathLst>
          </a:custGeom>
          <a:solidFill>
            <a:schemeClr val="tx1">
              <a:alpha val="10000"/>
            </a:schemeClr>
          </a:solidFill>
        </p:spPr>
        <p:txBody>
          <a:bodyPr wrap="square" anchor="ctr">
            <a:noAutofit/>
          </a:bodyPr>
          <a:lstStyle>
            <a:lvl1pPr algn="ctr">
              <a:lnSpc>
                <a:spcPct val="100000"/>
              </a:lnSpc>
              <a:defRPr sz="1100" b="0" baseline="0">
                <a:solidFill>
                  <a:schemeClr val="tx1">
                    <a:lumMod val="50000"/>
                    <a:lumOff val="50000"/>
                  </a:schemeClr>
                </a:solidFill>
              </a:defRPr>
            </a:lvl1pPr>
          </a:lstStyle>
          <a:p>
            <a:r>
              <a:rPr lang="en-US" dirty="0"/>
              <a:t>Drag and drop </a:t>
            </a:r>
          </a:p>
          <a:p>
            <a:r>
              <a:rPr lang="en-US" dirty="0"/>
              <a:t>image here</a:t>
            </a:r>
          </a:p>
        </p:txBody>
      </p:sp>
      <p:sp>
        <p:nvSpPr>
          <p:cNvPr id="6" name="Текст 7">
            <a:extLst>
              <a:ext uri="{FF2B5EF4-FFF2-40B4-BE49-F238E27FC236}">
                <a16:creationId xmlns:a16="http://schemas.microsoft.com/office/drawing/2014/main" xmlns="" id="{D92F0F3B-16BB-4489-BB21-65F40B4AE170}"/>
              </a:ext>
            </a:extLst>
          </p:cNvPr>
          <p:cNvSpPr>
            <a:spLocks noGrp="1"/>
          </p:cNvSpPr>
          <p:nvPr>
            <p:ph type="body" sz="quarter" idx="70"/>
          </p:nvPr>
        </p:nvSpPr>
        <p:spPr>
          <a:xfrm>
            <a:off x="5429251" y="931192"/>
            <a:ext cx="3294972" cy="1338061"/>
          </a:xfrm>
        </p:spPr>
        <p:txBody>
          <a:bodyPr tIns="0" bIns="0" anchor="b" anchorCtr="0">
            <a:noAutofit/>
          </a:bodyPr>
          <a:lstStyle>
            <a:lvl1pPr marL="0" indent="0" algn="ctr">
              <a:lnSpc>
                <a:spcPct val="100000"/>
              </a:lnSpc>
              <a:spcBef>
                <a:spcPts val="0"/>
              </a:spcBef>
              <a:buNone/>
              <a:defRPr sz="3600" b="0" baseline="0">
                <a:solidFill>
                  <a:schemeClr val="tx1">
                    <a:lumMod val="85000"/>
                    <a:lumOff val="15000"/>
                  </a:schemeClr>
                </a:solidFill>
                <a:latin typeface="+mj-lt"/>
              </a:defRPr>
            </a:lvl1pPr>
            <a:lvl2pPr algn="ctr">
              <a:defRPr/>
            </a:lvl2pPr>
            <a:lvl3pPr algn="ctr">
              <a:defRPr/>
            </a:lvl3pPr>
            <a:lvl4pPr algn="ctr">
              <a:lnSpc>
                <a:spcPct val="150000"/>
              </a:lnSpc>
              <a:defRPr/>
            </a:lvl4pPr>
            <a:lvl5pPr algn="ctr">
              <a:defRPr/>
            </a:lvl5pPr>
          </a:lstStyle>
          <a:p>
            <a:pPr lvl="0"/>
            <a:r>
              <a:rPr lang="en-US" smtClean="0"/>
              <a:t>Edit Master text styles</a:t>
            </a:r>
          </a:p>
        </p:txBody>
      </p:sp>
      <p:sp>
        <p:nvSpPr>
          <p:cNvPr id="7" name="Freeform 27">
            <a:extLst>
              <a:ext uri="{FF2B5EF4-FFF2-40B4-BE49-F238E27FC236}">
                <a16:creationId xmlns:a16="http://schemas.microsoft.com/office/drawing/2014/main" xmlns="" id="{1F9BD45B-C63D-416A-B4BE-874469C7A33E}"/>
              </a:ext>
            </a:extLst>
          </p:cNvPr>
          <p:cNvSpPr/>
          <p:nvPr userDrawn="1"/>
        </p:nvSpPr>
        <p:spPr>
          <a:xfrm rot="10800000" flipH="1">
            <a:off x="828675" y="529"/>
            <a:ext cx="3514726" cy="3733270"/>
          </a:xfrm>
          <a:custGeom>
            <a:avLst/>
            <a:gdLst>
              <a:gd name="connsiteX0" fmla="*/ 683 w 2374769"/>
              <a:gd name="connsiteY0" fmla="*/ 0 h 2362237"/>
              <a:gd name="connsiteX1" fmla="*/ 242807 w 2374769"/>
              <a:gd name="connsiteY1" fmla="*/ 12161 h 2362237"/>
              <a:gd name="connsiteX2" fmla="*/ 2374769 w 2374769"/>
              <a:gd name="connsiteY2" fmla="*/ 2362237 h 2362237"/>
              <a:gd name="connsiteX3" fmla="*/ 1543208 w 2374769"/>
              <a:gd name="connsiteY3" fmla="*/ 2362237 h 2362237"/>
              <a:gd name="connsiteX4" fmla="*/ 0 w 2374769"/>
              <a:gd name="connsiteY4" fmla="*/ 827150 h 2362237"/>
              <a:gd name="connsiteX5" fmla="*/ 0 w 2374769"/>
              <a:gd name="connsiteY5" fmla="*/ 34 h 236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4769" h="2362237">
                <a:moveTo>
                  <a:pt x="683" y="0"/>
                </a:moveTo>
                <a:lnTo>
                  <a:pt x="242807" y="12161"/>
                </a:lnTo>
                <a:cubicBezTo>
                  <a:pt x="1440298" y="133133"/>
                  <a:pt x="2374769" y="1139131"/>
                  <a:pt x="2374769" y="2362237"/>
                </a:cubicBezTo>
                <a:lnTo>
                  <a:pt x="1543208" y="2362237"/>
                </a:lnTo>
                <a:cubicBezTo>
                  <a:pt x="1543208" y="1514432"/>
                  <a:pt x="852291" y="827150"/>
                  <a:pt x="0" y="827150"/>
                </a:cubicBezTo>
                <a:lnTo>
                  <a:pt x="0" y="34"/>
                </a:lnTo>
                <a:close/>
              </a:path>
            </a:pathLst>
          </a:cu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8" name="Freeform: Shape 7">
            <a:extLst>
              <a:ext uri="{FF2B5EF4-FFF2-40B4-BE49-F238E27FC236}">
                <a16:creationId xmlns:a16="http://schemas.microsoft.com/office/drawing/2014/main" xmlns="" id="{94EBA745-0612-4E63-904D-28C1814173B3}"/>
              </a:ext>
            </a:extLst>
          </p:cNvPr>
          <p:cNvSpPr/>
          <p:nvPr userDrawn="1"/>
        </p:nvSpPr>
        <p:spPr>
          <a:xfrm rot="10800000">
            <a:off x="7260640" y="6171327"/>
            <a:ext cx="1883360" cy="686695"/>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9" name="Oval 8">
            <a:extLst>
              <a:ext uri="{FF2B5EF4-FFF2-40B4-BE49-F238E27FC236}">
                <a16:creationId xmlns:a16="http://schemas.microsoft.com/office/drawing/2014/main" xmlns="" id="{D4A07D89-63CD-43EE-B1E4-7D0647743842}"/>
              </a:ext>
            </a:extLst>
          </p:cNvPr>
          <p:cNvSpPr/>
          <p:nvPr userDrawn="1"/>
        </p:nvSpPr>
        <p:spPr>
          <a:xfrm>
            <a:off x="8218401" y="4697607"/>
            <a:ext cx="79548"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0" name="Oval 9">
            <a:extLst>
              <a:ext uri="{FF2B5EF4-FFF2-40B4-BE49-F238E27FC236}">
                <a16:creationId xmlns:a16="http://schemas.microsoft.com/office/drawing/2014/main" xmlns="" id="{3341AF09-FA4B-42FD-B2E1-9CE324444D10}"/>
              </a:ext>
            </a:extLst>
          </p:cNvPr>
          <p:cNvSpPr/>
          <p:nvPr userDrawn="1"/>
        </p:nvSpPr>
        <p:spPr>
          <a:xfrm>
            <a:off x="6625838" y="1199120"/>
            <a:ext cx="183383"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2" name="Text Placeholder 2">
            <a:extLst>
              <a:ext uri="{FF2B5EF4-FFF2-40B4-BE49-F238E27FC236}">
                <a16:creationId xmlns:a16="http://schemas.microsoft.com/office/drawing/2014/main" xmlns="" id="{EDF14A51-F696-4A12-9467-1EE825414B5E}"/>
              </a:ext>
            </a:extLst>
          </p:cNvPr>
          <p:cNvSpPr>
            <a:spLocks noGrp="1"/>
          </p:cNvSpPr>
          <p:nvPr>
            <p:ph type="body" idx="71" hasCustomPrompt="1"/>
          </p:nvPr>
        </p:nvSpPr>
        <p:spPr>
          <a:xfrm>
            <a:off x="5429262" y="2280596"/>
            <a:ext cx="3294971" cy="465997"/>
          </a:xfrm>
        </p:spPr>
        <p:txBody>
          <a:bodyPr>
            <a:noAutofit/>
          </a:bodyPr>
          <a:lstStyle>
            <a:lvl1pPr marL="0" indent="0" algn="ctr">
              <a:buNone/>
              <a:defRPr sz="18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 name="Title 2" hidden="1">
            <a:extLst>
              <a:ext uri="{FF2B5EF4-FFF2-40B4-BE49-F238E27FC236}">
                <a16:creationId xmlns:a16="http://schemas.microsoft.com/office/drawing/2014/main" xmlns="" id="{6A57A924-A6D5-4ACD-B1F0-01BED4BF9DF6}"/>
              </a:ext>
            </a:extLst>
          </p:cNvPr>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874875960"/>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Divider Slide 2">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xmlns="" id="{F234FF3D-DFA8-484F-A7A7-95C7BF99FEF3}"/>
              </a:ext>
            </a:extLst>
          </p:cNvPr>
          <p:cNvSpPr>
            <a:spLocks noGrp="1"/>
          </p:cNvSpPr>
          <p:nvPr>
            <p:ph type="pic" sz="quarter" idx="71"/>
          </p:nvPr>
        </p:nvSpPr>
        <p:spPr>
          <a:xfrm>
            <a:off x="828676" y="0"/>
            <a:ext cx="4051562" cy="6858000"/>
          </a:xfrm>
          <a:custGeom>
            <a:avLst/>
            <a:gdLst>
              <a:gd name="connsiteX0" fmla="*/ 0 w 5402083"/>
              <a:gd name="connsiteY0" fmla="*/ 0 h 6858000"/>
              <a:gd name="connsiteX1" fmla="*/ 5401085 w 5402083"/>
              <a:gd name="connsiteY1" fmla="*/ 0 h 6858000"/>
              <a:gd name="connsiteX2" fmla="*/ 5355776 w 5402083"/>
              <a:gd name="connsiteY2" fmla="*/ 42971 h 6858000"/>
              <a:gd name="connsiteX3" fmla="*/ 3946012 w 5402083"/>
              <a:gd name="connsiteY3" fmla="*/ 3428527 h 6858000"/>
              <a:gd name="connsiteX4" fmla="*/ 5355776 w 5402083"/>
              <a:gd name="connsiteY4" fmla="*/ 6814084 h 6858000"/>
              <a:gd name="connsiteX5" fmla="*/ 5402083 w 5402083"/>
              <a:gd name="connsiteY5" fmla="*/ 6858000 h 6858000"/>
              <a:gd name="connsiteX6" fmla="*/ 0 w 540208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2083" h="6858000">
                <a:moveTo>
                  <a:pt x="0" y="0"/>
                </a:moveTo>
                <a:lnTo>
                  <a:pt x="5401085" y="0"/>
                </a:lnTo>
                <a:lnTo>
                  <a:pt x="5355776" y="42971"/>
                </a:lnTo>
                <a:cubicBezTo>
                  <a:pt x="4484752" y="909410"/>
                  <a:pt x="3946012" y="2106385"/>
                  <a:pt x="3946012" y="3428527"/>
                </a:cubicBezTo>
                <a:cubicBezTo>
                  <a:pt x="3946012" y="4750669"/>
                  <a:pt x="4484752" y="5947644"/>
                  <a:pt x="5355776" y="6814084"/>
                </a:cubicBezTo>
                <a:lnTo>
                  <a:pt x="5402083" y="6858000"/>
                </a:lnTo>
                <a:lnTo>
                  <a:pt x="0" y="6858000"/>
                </a:lnTo>
                <a:close/>
              </a:path>
            </a:pathLst>
          </a:custGeom>
          <a:solidFill>
            <a:schemeClr val="bg1">
              <a:lumMod val="95000"/>
            </a:schemeClr>
          </a:solidFill>
        </p:spPr>
        <p:txBody>
          <a:bodyPr wrap="square">
            <a:noAutofit/>
          </a:bodyPr>
          <a:lstStyle/>
          <a:p>
            <a:r>
              <a:rPr lang="en-US" smtClean="0"/>
              <a:t>Click icon to add picture</a:t>
            </a:r>
            <a:endParaRPr lang="en-US" dirty="0"/>
          </a:p>
        </p:txBody>
      </p:sp>
      <p:sp>
        <p:nvSpPr>
          <p:cNvPr id="15" name="Номер слайда 21"/>
          <p:cNvSpPr>
            <a:spLocks noGrp="1"/>
          </p:cNvSpPr>
          <p:nvPr>
            <p:ph type="sldNum" sz="quarter" idx="4"/>
          </p:nvPr>
        </p:nvSpPr>
        <p:spPr>
          <a:xfrm>
            <a:off x="8196617" y="441349"/>
            <a:ext cx="527607" cy="244475"/>
          </a:xfrm>
          <a:prstGeom prst="rect">
            <a:avLst/>
          </a:prstGeom>
          <a:noFill/>
        </p:spPr>
        <p:txBody>
          <a:bodyPr vert="horz" lIns="0" tIns="0" rIns="0" bIns="0" rtlCol="0" anchor="ctr"/>
          <a:lstStyle>
            <a:lvl1pPr algn="r">
              <a:defRPr sz="803" b="1">
                <a:solidFill>
                  <a:schemeClr val="tx1">
                    <a:alpha val="50000"/>
                  </a:schemeClr>
                </a:solidFill>
                <a:latin typeface="+mn-lt"/>
              </a:defRPr>
            </a:lvl1pPr>
          </a:lstStyle>
          <a:p>
            <a:fld id="{D8D877B3-D348-4611-9BDB-C5374591D951}" type="slidenum">
              <a:rPr lang="en-US" smtClean="0">
                <a:solidFill>
                  <a:srgbClr val="000000">
                    <a:alpha val="50000"/>
                  </a:srgbClr>
                </a:solidFill>
                <a:latin typeface="Calibri"/>
              </a:rPr>
              <a:pPr/>
              <a:t>‹#›</a:t>
            </a:fld>
            <a:endParaRPr lang="en-US" dirty="0">
              <a:solidFill>
                <a:srgbClr val="000000">
                  <a:alpha val="50000"/>
                </a:srgbClr>
              </a:solidFill>
              <a:latin typeface="Calibri"/>
            </a:endParaRPr>
          </a:p>
        </p:txBody>
      </p:sp>
      <p:sp>
        <p:nvSpPr>
          <p:cNvPr id="66" name="Oval 65"/>
          <p:cNvSpPr/>
          <p:nvPr/>
        </p:nvSpPr>
        <p:spPr>
          <a:xfrm>
            <a:off x="5232314" y="5745357"/>
            <a:ext cx="79548"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35" name="Oval 34"/>
          <p:cNvSpPr/>
          <p:nvPr/>
        </p:nvSpPr>
        <p:spPr>
          <a:xfrm>
            <a:off x="1143011" y="1812816"/>
            <a:ext cx="183383"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22" name="Oval 21"/>
          <p:cNvSpPr/>
          <p:nvPr userDrawn="1"/>
        </p:nvSpPr>
        <p:spPr>
          <a:xfrm>
            <a:off x="828676" y="759750"/>
            <a:ext cx="418416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b" anchorCtr="0"/>
          <a:lstStyle/>
          <a:p>
            <a:pPr algn="ctr" defTabSz="457200"/>
            <a:endParaRPr lang="en-US" sz="2700" dirty="0">
              <a:solidFill>
                <a:prstClr val="white"/>
              </a:solidFill>
              <a:latin typeface="Calibri"/>
            </a:endParaRPr>
          </a:p>
        </p:txBody>
      </p:sp>
      <p:sp>
        <p:nvSpPr>
          <p:cNvPr id="23" name="Text Placeholder 2">
            <a:extLst>
              <a:ext uri="{FF2B5EF4-FFF2-40B4-BE49-F238E27FC236}">
                <a16:creationId xmlns:a16="http://schemas.microsoft.com/office/drawing/2014/main" xmlns="" id="{5A9A0366-A1B7-4E16-B13E-603846466E26}"/>
              </a:ext>
            </a:extLst>
          </p:cNvPr>
          <p:cNvSpPr>
            <a:spLocks noGrp="1"/>
          </p:cNvSpPr>
          <p:nvPr>
            <p:ph type="body" idx="13" hasCustomPrompt="1"/>
          </p:nvPr>
        </p:nvSpPr>
        <p:spPr>
          <a:xfrm>
            <a:off x="4776555" y="3534510"/>
            <a:ext cx="3420071" cy="465997"/>
          </a:xfrm>
        </p:spPr>
        <p:txBody>
          <a:bodyPr>
            <a:noAutofit/>
          </a:bodyPr>
          <a:lstStyle>
            <a:lvl1pPr marL="0" indent="0">
              <a:buNone/>
              <a:defRPr sz="18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4" name="Freeform: Shape 23">
            <a:extLst>
              <a:ext uri="{FF2B5EF4-FFF2-40B4-BE49-F238E27FC236}">
                <a16:creationId xmlns:a16="http://schemas.microsoft.com/office/drawing/2014/main" xmlns="" id="{0374FC2C-96CE-4523-B50F-ADC18C0A998B}"/>
              </a:ext>
            </a:extLst>
          </p:cNvPr>
          <p:cNvSpPr/>
          <p:nvPr userDrawn="1"/>
        </p:nvSpPr>
        <p:spPr>
          <a:xfrm rot="10800000">
            <a:off x="6329920" y="5850885"/>
            <a:ext cx="276221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2" name="Title 1">
            <a:extLst>
              <a:ext uri="{FF2B5EF4-FFF2-40B4-BE49-F238E27FC236}">
                <a16:creationId xmlns:a16="http://schemas.microsoft.com/office/drawing/2014/main" xmlns="" id="{1C9E8541-FA8A-4117-90A5-95E6E9B80D9D}"/>
              </a:ext>
            </a:extLst>
          </p:cNvPr>
          <p:cNvSpPr>
            <a:spLocks noGrp="1"/>
          </p:cNvSpPr>
          <p:nvPr>
            <p:ph type="title"/>
          </p:nvPr>
        </p:nvSpPr>
        <p:spPr>
          <a:xfrm>
            <a:off x="4774473" y="1864903"/>
            <a:ext cx="3422142" cy="1563624"/>
          </a:xfrm>
        </p:spPr>
        <p:txBody>
          <a:bodyPr vert="horz" lIns="91440" tIns="0" rIns="91440" bIns="0" rtlCol="0" anchor="b" anchorCtr="0">
            <a:noAutofit/>
          </a:bodyPr>
          <a:lstStyle>
            <a:lvl1pPr>
              <a:defRPr lang="en-US" sz="3600" b="0" baseline="0">
                <a:solidFill>
                  <a:schemeClr val="tx1">
                    <a:lumMod val="85000"/>
                    <a:lumOff val="15000"/>
                  </a:schemeClr>
                </a:solidFill>
                <a:ea typeface="+mn-ea"/>
                <a:cs typeface="+mn-cs"/>
              </a:defRPr>
            </a:lvl1pPr>
          </a:lstStyle>
          <a:p>
            <a:pPr marL="0" lvl="0" indent="0">
              <a:lnSpc>
                <a:spcPct val="100000"/>
              </a:lnSpc>
              <a:spcBef>
                <a:spcPts val="0"/>
              </a:spcBef>
              <a:buFont typeface="Arial" panose="020B0604020202020204" pitchFamily="34" charset="0"/>
            </a:pPr>
            <a:r>
              <a:rPr lang="en-US" smtClean="0"/>
              <a:t>Click to edit Master title style</a:t>
            </a:r>
            <a:endParaRPr lang="en-US" dirty="0"/>
          </a:p>
        </p:txBody>
      </p:sp>
    </p:spTree>
    <p:extLst>
      <p:ext uri="{BB962C8B-B14F-4D97-AF65-F5344CB8AC3E}">
        <p14:creationId xmlns:p14="http://schemas.microsoft.com/office/powerpoint/2010/main" val="10141184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Picture and Content">
    <p:spTree>
      <p:nvGrpSpPr>
        <p:cNvPr id="1" name=""/>
        <p:cNvGrpSpPr/>
        <p:nvPr/>
      </p:nvGrpSpPr>
      <p:grpSpPr>
        <a:xfrm>
          <a:off x="0" y="0"/>
          <a:ext cx="0" cy="0"/>
          <a:chOff x="0" y="0"/>
          <a:chExt cx="0" cy="0"/>
        </a:xfrm>
      </p:grpSpPr>
      <p:sp>
        <p:nvSpPr>
          <p:cNvPr id="10" name="Oval 9"/>
          <p:cNvSpPr/>
          <p:nvPr/>
        </p:nvSpPr>
        <p:spPr>
          <a:xfrm>
            <a:off x="7181862" y="1199103"/>
            <a:ext cx="3521645"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2" name="Oval 11"/>
          <p:cNvSpPr/>
          <p:nvPr/>
        </p:nvSpPr>
        <p:spPr>
          <a:xfrm>
            <a:off x="1114670" y="5671415"/>
            <a:ext cx="79548"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3" name="Oval 12"/>
          <p:cNvSpPr/>
          <p:nvPr/>
        </p:nvSpPr>
        <p:spPr>
          <a:xfrm>
            <a:off x="1417982" y="1947680"/>
            <a:ext cx="183383"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4" name="Oval 13"/>
          <p:cNvSpPr/>
          <p:nvPr/>
        </p:nvSpPr>
        <p:spPr>
          <a:xfrm>
            <a:off x="2073841" y="685806"/>
            <a:ext cx="4184162" cy="5549523"/>
          </a:xfrm>
          <a:prstGeom prst="ellipse">
            <a:avLst/>
          </a:prstGeom>
          <a:noFill/>
          <a:ln w="3175">
            <a:solidFill>
              <a:schemeClr val="tx1">
                <a:alpha val="10000"/>
              </a:schemeClr>
            </a:solidFill>
            <a:prstDash val="solid"/>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49" name="Oval 48"/>
          <p:cNvSpPr/>
          <p:nvPr userDrawn="1"/>
        </p:nvSpPr>
        <p:spPr>
          <a:xfrm>
            <a:off x="8680994" y="6192906"/>
            <a:ext cx="79548"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50" name="Oval 49"/>
          <p:cNvSpPr/>
          <p:nvPr/>
        </p:nvSpPr>
        <p:spPr>
          <a:xfrm>
            <a:off x="3982550" y="667908"/>
            <a:ext cx="183383"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20" name="Picture Placeholder 19"/>
          <p:cNvSpPr>
            <a:spLocks noGrp="1"/>
          </p:cNvSpPr>
          <p:nvPr>
            <p:ph type="pic" sz="quarter" idx="56" hasCustomPrompt="1"/>
          </p:nvPr>
        </p:nvSpPr>
        <p:spPr>
          <a:xfrm>
            <a:off x="828585" y="-1579"/>
            <a:ext cx="2862521" cy="6858000"/>
          </a:xfrm>
          <a:custGeom>
            <a:avLst/>
            <a:gdLst>
              <a:gd name="connsiteX0" fmla="*/ 0 w 3816695"/>
              <a:gd name="connsiteY0" fmla="*/ 0 h 6858000"/>
              <a:gd name="connsiteX1" fmla="*/ 1779016 w 3816695"/>
              <a:gd name="connsiteY1" fmla="*/ 0 h 6858000"/>
              <a:gd name="connsiteX2" fmla="*/ 2081372 w 3816695"/>
              <a:gd name="connsiteY2" fmla="*/ 182719 h 6858000"/>
              <a:gd name="connsiteX3" fmla="*/ 3816695 w 3816695"/>
              <a:gd name="connsiteY3" fmla="*/ 3429297 h 6858000"/>
              <a:gd name="connsiteX4" fmla="*/ 2081372 w 3816695"/>
              <a:gd name="connsiteY4" fmla="*/ 6675876 h 6858000"/>
              <a:gd name="connsiteX5" fmla="*/ 1779999 w 3816695"/>
              <a:gd name="connsiteY5" fmla="*/ 6858000 h 6858000"/>
              <a:gd name="connsiteX6" fmla="*/ 0 w 381669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6695" h="6858000">
                <a:moveTo>
                  <a:pt x="0" y="0"/>
                </a:moveTo>
                <a:lnTo>
                  <a:pt x="1779016" y="0"/>
                </a:lnTo>
                <a:lnTo>
                  <a:pt x="2081372" y="182719"/>
                </a:lnTo>
                <a:cubicBezTo>
                  <a:pt x="3128342" y="886316"/>
                  <a:pt x="3816695" y="2077842"/>
                  <a:pt x="3816695" y="3429297"/>
                </a:cubicBezTo>
                <a:cubicBezTo>
                  <a:pt x="3816695" y="4780752"/>
                  <a:pt x="3128342" y="5972279"/>
                  <a:pt x="2081372" y="6675876"/>
                </a:cubicBezTo>
                <a:lnTo>
                  <a:pt x="1779999" y="6858000"/>
                </a:lnTo>
                <a:lnTo>
                  <a:pt x="0" y="6858000"/>
                </a:lnTo>
                <a:close/>
              </a:path>
            </a:pathLst>
          </a:custGeom>
          <a:solidFill>
            <a:schemeClr val="tx1">
              <a:alpha val="10000"/>
            </a:schemeClr>
          </a:solidFill>
        </p:spPr>
        <p:txBody>
          <a:bodyPr wrap="square" anchor="ctr">
            <a:noAutofit/>
          </a:bodyPr>
          <a:lstStyle>
            <a:lvl1pPr algn="ctr">
              <a:lnSpc>
                <a:spcPct val="100000"/>
              </a:lnSpc>
              <a:defRPr sz="1100" b="0" baseline="0">
                <a:solidFill>
                  <a:schemeClr val="tx1">
                    <a:lumMod val="50000"/>
                    <a:lumOff val="50000"/>
                  </a:schemeClr>
                </a:solidFill>
              </a:defRPr>
            </a:lvl1pPr>
          </a:lstStyle>
          <a:p>
            <a:r>
              <a:rPr lang="en-US" dirty="0"/>
              <a:t>Drag and drop </a:t>
            </a:r>
          </a:p>
          <a:p>
            <a:r>
              <a:rPr lang="en-US" dirty="0"/>
              <a:t>image here</a:t>
            </a:r>
          </a:p>
        </p:txBody>
      </p:sp>
      <p:sp>
        <p:nvSpPr>
          <p:cNvPr id="19" name="Picture Placeholder 18"/>
          <p:cNvSpPr>
            <a:spLocks noGrp="1"/>
          </p:cNvSpPr>
          <p:nvPr>
            <p:ph type="pic" sz="quarter" idx="87" hasCustomPrompt="1"/>
          </p:nvPr>
        </p:nvSpPr>
        <p:spPr>
          <a:xfrm>
            <a:off x="8252970" y="2043423"/>
            <a:ext cx="891041" cy="2768041"/>
          </a:xfrm>
          <a:custGeom>
            <a:avLst/>
            <a:gdLst>
              <a:gd name="connsiteX0" fmla="*/ 1549799 w 1549799"/>
              <a:gd name="connsiteY0" fmla="*/ 0 h 3610868"/>
              <a:gd name="connsiteX1" fmla="*/ 1549799 w 1549799"/>
              <a:gd name="connsiteY1" fmla="*/ 3610868 h 3610868"/>
              <a:gd name="connsiteX2" fmla="*/ 1469233 w 1549799"/>
              <a:gd name="connsiteY2" fmla="*/ 3598637 h 3610868"/>
              <a:gd name="connsiteX3" fmla="*/ 0 w 1549799"/>
              <a:gd name="connsiteY3" fmla="*/ 1805434 h 3610868"/>
              <a:gd name="connsiteX4" fmla="*/ 1469233 w 1549799"/>
              <a:gd name="connsiteY4" fmla="*/ 12231 h 361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799" h="3610868">
                <a:moveTo>
                  <a:pt x="1549799" y="0"/>
                </a:moveTo>
                <a:lnTo>
                  <a:pt x="1549799" y="3610868"/>
                </a:lnTo>
                <a:lnTo>
                  <a:pt x="1469233" y="3598637"/>
                </a:lnTo>
                <a:cubicBezTo>
                  <a:pt x="630743" y="3427960"/>
                  <a:pt x="0" y="2689969"/>
                  <a:pt x="0" y="1805434"/>
                </a:cubicBezTo>
                <a:cubicBezTo>
                  <a:pt x="0" y="920900"/>
                  <a:pt x="630743" y="182908"/>
                  <a:pt x="1469233" y="12231"/>
                </a:cubicBezTo>
                <a:close/>
              </a:path>
            </a:pathLst>
          </a:custGeom>
          <a:solidFill>
            <a:schemeClr val="tx1">
              <a:alpha val="10000"/>
            </a:schemeClr>
          </a:solidFill>
        </p:spPr>
        <p:txBody>
          <a:bodyPr wrap="square" anchor="ctr">
            <a:noAutofit/>
          </a:bodyPr>
          <a:lstStyle>
            <a:lvl1pPr algn="ctr">
              <a:lnSpc>
                <a:spcPct val="100000"/>
              </a:lnSpc>
              <a:defRPr sz="1100" b="0" baseline="0">
                <a:solidFill>
                  <a:schemeClr val="tx1">
                    <a:lumMod val="50000"/>
                    <a:lumOff val="50000"/>
                  </a:schemeClr>
                </a:solidFill>
              </a:defRPr>
            </a:lvl1pPr>
          </a:lstStyle>
          <a:p>
            <a:r>
              <a:rPr lang="en-US" dirty="0"/>
              <a:t>Drag and drop </a:t>
            </a:r>
          </a:p>
          <a:p>
            <a:r>
              <a:rPr lang="en-US" dirty="0"/>
              <a:t>image here</a:t>
            </a:r>
          </a:p>
        </p:txBody>
      </p:sp>
      <p:sp>
        <p:nvSpPr>
          <p:cNvPr id="16" name="Текст 7">
            <a:extLst>
              <a:ext uri="{FF2B5EF4-FFF2-40B4-BE49-F238E27FC236}">
                <a16:creationId xmlns:a16="http://schemas.microsoft.com/office/drawing/2014/main" xmlns="" id="{0E95E1C1-C3CC-4989-9ABC-178293BB83E0}"/>
              </a:ext>
            </a:extLst>
          </p:cNvPr>
          <p:cNvSpPr>
            <a:spLocks noGrp="1"/>
          </p:cNvSpPr>
          <p:nvPr>
            <p:ph type="body" sz="quarter" idx="39"/>
          </p:nvPr>
        </p:nvSpPr>
        <p:spPr>
          <a:xfrm>
            <a:off x="3918703" y="2622035"/>
            <a:ext cx="4184162" cy="3550187"/>
          </a:xfrm>
        </p:spPr>
        <p:txBody>
          <a:bodyPr tIns="73152">
            <a:noAutofit/>
          </a:bodyPr>
          <a:lstStyle>
            <a:lvl1pPr algn="l">
              <a:lnSpc>
                <a:spcPct val="145000"/>
              </a:lnSpc>
              <a:spcBef>
                <a:spcPts val="0"/>
              </a:spcBef>
              <a:defRPr lang="en-US" sz="1400" b="0" i="0" baseline="0" smtClean="0">
                <a:effectLst/>
              </a:defRPr>
            </a:lvl1pPr>
            <a:lvl2pPr algn="ctr">
              <a:defRPr/>
            </a:lvl2pPr>
            <a:lvl3pPr algn="ctr">
              <a:defRPr/>
            </a:lvl3pPr>
            <a:lvl4pPr algn="ctr">
              <a:lnSpc>
                <a:spcPct val="150000"/>
              </a:lnSpc>
              <a:defRPr/>
            </a:lvl4pPr>
            <a:lvl5pPr algn="ctr">
              <a:defRPr/>
            </a:lvl5pPr>
          </a:lstStyle>
          <a:p>
            <a:pPr lvl="0"/>
            <a:r>
              <a:rPr lang="en-US" smtClean="0"/>
              <a:t>Edit Master text styles</a:t>
            </a:r>
          </a:p>
        </p:txBody>
      </p:sp>
      <p:sp>
        <p:nvSpPr>
          <p:cNvPr id="23" name="Freeform: Shape 22">
            <a:extLst>
              <a:ext uri="{FF2B5EF4-FFF2-40B4-BE49-F238E27FC236}">
                <a16:creationId xmlns:a16="http://schemas.microsoft.com/office/drawing/2014/main" xmlns="" id="{B6064CAB-1057-41AD-A199-A6E8A7026465}"/>
              </a:ext>
            </a:extLst>
          </p:cNvPr>
          <p:cNvSpPr/>
          <p:nvPr userDrawn="1"/>
        </p:nvSpPr>
        <p:spPr>
          <a:xfrm>
            <a:off x="6393677" y="-1577"/>
            <a:ext cx="1263419"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2" name="Title 1">
            <a:extLst>
              <a:ext uri="{FF2B5EF4-FFF2-40B4-BE49-F238E27FC236}">
                <a16:creationId xmlns:a16="http://schemas.microsoft.com/office/drawing/2014/main" xmlns="" id="{161F670D-DDAE-4842-9FA1-6B3293DA6A19}"/>
              </a:ext>
            </a:extLst>
          </p:cNvPr>
          <p:cNvSpPr>
            <a:spLocks noGrp="1"/>
          </p:cNvSpPr>
          <p:nvPr>
            <p:ph type="title"/>
          </p:nvPr>
        </p:nvSpPr>
        <p:spPr>
          <a:xfrm>
            <a:off x="3915448" y="1254264"/>
            <a:ext cx="4176522" cy="1335024"/>
          </a:xfrm>
        </p:spPr>
        <p:txBody>
          <a:bodyPr vert="horz" lIns="91440" tIns="0" rIns="91440" bIns="0" rtlCol="0" anchor="b" anchorCtr="0">
            <a:noAutofit/>
          </a:bodyPr>
          <a:lstStyle>
            <a:lvl1pPr>
              <a:defRPr lang="en-US" sz="3600" b="0" baseline="0">
                <a:solidFill>
                  <a:schemeClr val="tx1">
                    <a:lumMod val="85000"/>
                    <a:lumOff val="15000"/>
                  </a:schemeClr>
                </a:solidFill>
                <a:ea typeface="+mn-ea"/>
                <a:cs typeface="+mn-cs"/>
              </a:defRPr>
            </a:lvl1pPr>
          </a:lstStyle>
          <a:p>
            <a:pPr marL="0" lvl="0" indent="0">
              <a:lnSpc>
                <a:spcPct val="100000"/>
              </a:lnSpc>
              <a:spcBef>
                <a:spcPts val="0"/>
              </a:spcBef>
              <a:buFont typeface="Arial" panose="020B0604020202020204" pitchFamily="34" charset="0"/>
            </a:pPr>
            <a:r>
              <a:rPr lang="en-US" smtClean="0"/>
              <a:t>Click to edit Master title style</a:t>
            </a:r>
            <a:endParaRPr lang="en-US" dirty="0"/>
          </a:p>
        </p:txBody>
      </p:sp>
    </p:spTree>
    <p:extLst>
      <p:ext uri="{BB962C8B-B14F-4D97-AF65-F5344CB8AC3E}">
        <p14:creationId xmlns:p14="http://schemas.microsoft.com/office/powerpoint/2010/main" val="15315486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mparison with Images">
    <p:spTree>
      <p:nvGrpSpPr>
        <p:cNvPr id="1" name=""/>
        <p:cNvGrpSpPr/>
        <p:nvPr/>
      </p:nvGrpSpPr>
      <p:grpSpPr>
        <a:xfrm>
          <a:off x="0" y="0"/>
          <a:ext cx="0" cy="0"/>
          <a:chOff x="0" y="0"/>
          <a:chExt cx="0" cy="0"/>
        </a:xfrm>
      </p:grpSpPr>
      <p:sp>
        <p:nvSpPr>
          <p:cNvPr id="38" name="Picture Placeholder 24">
            <a:extLst>
              <a:ext uri="{FF2B5EF4-FFF2-40B4-BE49-F238E27FC236}">
                <a16:creationId xmlns:a16="http://schemas.microsoft.com/office/drawing/2014/main" xmlns="" id="{099F6EE0-0ECC-4BF4-81EC-F8B712B6FA8C}"/>
              </a:ext>
            </a:extLst>
          </p:cNvPr>
          <p:cNvSpPr>
            <a:spLocks noGrp="1"/>
          </p:cNvSpPr>
          <p:nvPr>
            <p:ph type="pic" sz="quarter" idx="105" hasCustomPrompt="1"/>
          </p:nvPr>
        </p:nvSpPr>
        <p:spPr>
          <a:xfrm>
            <a:off x="5976503" y="419270"/>
            <a:ext cx="1713905" cy="2273182"/>
          </a:xfrm>
          <a:custGeom>
            <a:avLst/>
            <a:gdLst>
              <a:gd name="connsiteX0" fmla="*/ 2374769 w 4749538"/>
              <a:gd name="connsiteY0" fmla="*/ 0 h 4724544"/>
              <a:gd name="connsiteX1" fmla="*/ 4749538 w 4749538"/>
              <a:gd name="connsiteY1" fmla="*/ 2362272 h 4724544"/>
              <a:gd name="connsiteX2" fmla="*/ 2374769 w 4749538"/>
              <a:gd name="connsiteY2" fmla="*/ 4724544 h 4724544"/>
              <a:gd name="connsiteX3" fmla="*/ 0 w 4749538"/>
              <a:gd name="connsiteY3" fmla="*/ 2362272 h 4724544"/>
              <a:gd name="connsiteX4" fmla="*/ 2374769 w 4749538"/>
              <a:gd name="connsiteY4" fmla="*/ 0 h 4724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9538" h="4724544">
                <a:moveTo>
                  <a:pt x="2374769" y="0"/>
                </a:moveTo>
                <a:cubicBezTo>
                  <a:pt x="3686318" y="0"/>
                  <a:pt x="4749538" y="1057625"/>
                  <a:pt x="4749538" y="2362272"/>
                </a:cubicBezTo>
                <a:cubicBezTo>
                  <a:pt x="4749538" y="3666919"/>
                  <a:pt x="3686318" y="4724544"/>
                  <a:pt x="2374769" y="4724544"/>
                </a:cubicBezTo>
                <a:cubicBezTo>
                  <a:pt x="1063220" y="4724544"/>
                  <a:pt x="0" y="3666919"/>
                  <a:pt x="0" y="2362272"/>
                </a:cubicBezTo>
                <a:cubicBezTo>
                  <a:pt x="0" y="1057625"/>
                  <a:pt x="1063220" y="0"/>
                  <a:pt x="2374769" y="0"/>
                </a:cubicBezTo>
                <a:close/>
              </a:path>
            </a:pathLst>
          </a:custGeom>
          <a:solidFill>
            <a:schemeClr val="tx1">
              <a:alpha val="10000"/>
            </a:schemeClr>
          </a:solidFill>
        </p:spPr>
        <p:txBody>
          <a:bodyPr wrap="square" anchor="ctr">
            <a:noAutofit/>
          </a:bodyPr>
          <a:lstStyle>
            <a:lvl1pPr algn="ctr">
              <a:lnSpc>
                <a:spcPct val="100000"/>
              </a:lnSpc>
              <a:defRPr sz="1100" b="0" baseline="0">
                <a:solidFill>
                  <a:schemeClr val="tx1">
                    <a:lumMod val="50000"/>
                    <a:lumOff val="50000"/>
                  </a:schemeClr>
                </a:solidFill>
              </a:defRPr>
            </a:lvl1pPr>
          </a:lstStyle>
          <a:p>
            <a:r>
              <a:rPr lang="en-US" dirty="0"/>
              <a:t>Drag and drop </a:t>
            </a:r>
          </a:p>
          <a:p>
            <a:r>
              <a:rPr lang="en-US" dirty="0"/>
              <a:t>image here</a:t>
            </a:r>
          </a:p>
        </p:txBody>
      </p:sp>
      <p:sp>
        <p:nvSpPr>
          <p:cNvPr id="47" name="Oval 46"/>
          <p:cNvSpPr/>
          <p:nvPr/>
        </p:nvSpPr>
        <p:spPr>
          <a:xfrm>
            <a:off x="7181862" y="1199103"/>
            <a:ext cx="3521645"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48" name="Oval 47"/>
          <p:cNvSpPr/>
          <p:nvPr/>
        </p:nvSpPr>
        <p:spPr>
          <a:xfrm>
            <a:off x="824725" y="759750"/>
            <a:ext cx="418416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49" name="Oval 48"/>
          <p:cNvSpPr/>
          <p:nvPr/>
        </p:nvSpPr>
        <p:spPr>
          <a:xfrm>
            <a:off x="4732251" y="5745357"/>
            <a:ext cx="79548"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50" name="Oval 49"/>
          <p:cNvSpPr/>
          <p:nvPr/>
        </p:nvSpPr>
        <p:spPr>
          <a:xfrm>
            <a:off x="5297101" y="1199120"/>
            <a:ext cx="183383"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6" name="Picture Placeholder 24"/>
          <p:cNvSpPr>
            <a:spLocks noGrp="1"/>
          </p:cNvSpPr>
          <p:nvPr>
            <p:ph type="pic" sz="quarter" idx="104" hasCustomPrompt="1"/>
          </p:nvPr>
        </p:nvSpPr>
        <p:spPr>
          <a:xfrm>
            <a:off x="1841953" y="419270"/>
            <a:ext cx="1713905" cy="2273182"/>
          </a:xfrm>
          <a:custGeom>
            <a:avLst/>
            <a:gdLst>
              <a:gd name="connsiteX0" fmla="*/ 2374769 w 4749538"/>
              <a:gd name="connsiteY0" fmla="*/ 0 h 4724544"/>
              <a:gd name="connsiteX1" fmla="*/ 4749538 w 4749538"/>
              <a:gd name="connsiteY1" fmla="*/ 2362272 h 4724544"/>
              <a:gd name="connsiteX2" fmla="*/ 2374769 w 4749538"/>
              <a:gd name="connsiteY2" fmla="*/ 4724544 h 4724544"/>
              <a:gd name="connsiteX3" fmla="*/ 0 w 4749538"/>
              <a:gd name="connsiteY3" fmla="*/ 2362272 h 4724544"/>
              <a:gd name="connsiteX4" fmla="*/ 2374769 w 4749538"/>
              <a:gd name="connsiteY4" fmla="*/ 0 h 4724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9538" h="4724544">
                <a:moveTo>
                  <a:pt x="2374769" y="0"/>
                </a:moveTo>
                <a:cubicBezTo>
                  <a:pt x="3686318" y="0"/>
                  <a:pt x="4749538" y="1057625"/>
                  <a:pt x="4749538" y="2362272"/>
                </a:cubicBezTo>
                <a:cubicBezTo>
                  <a:pt x="4749538" y="3666919"/>
                  <a:pt x="3686318" y="4724544"/>
                  <a:pt x="2374769" y="4724544"/>
                </a:cubicBezTo>
                <a:cubicBezTo>
                  <a:pt x="1063220" y="4724544"/>
                  <a:pt x="0" y="3666919"/>
                  <a:pt x="0" y="2362272"/>
                </a:cubicBezTo>
                <a:cubicBezTo>
                  <a:pt x="0" y="1057625"/>
                  <a:pt x="1063220" y="0"/>
                  <a:pt x="2374769" y="0"/>
                </a:cubicBezTo>
                <a:close/>
              </a:path>
            </a:pathLst>
          </a:custGeom>
          <a:solidFill>
            <a:schemeClr val="tx1">
              <a:alpha val="10000"/>
            </a:schemeClr>
          </a:solidFill>
        </p:spPr>
        <p:txBody>
          <a:bodyPr wrap="square" anchor="ctr">
            <a:noAutofit/>
          </a:bodyPr>
          <a:lstStyle>
            <a:lvl1pPr algn="ctr">
              <a:lnSpc>
                <a:spcPct val="100000"/>
              </a:lnSpc>
              <a:defRPr sz="1100" b="0" baseline="0">
                <a:solidFill>
                  <a:schemeClr val="tx1">
                    <a:lumMod val="50000"/>
                    <a:lumOff val="50000"/>
                  </a:schemeClr>
                </a:solidFill>
              </a:defRPr>
            </a:lvl1pPr>
          </a:lstStyle>
          <a:p>
            <a:r>
              <a:rPr lang="en-US" dirty="0"/>
              <a:t>Drag and drop </a:t>
            </a:r>
          </a:p>
          <a:p>
            <a:r>
              <a:rPr lang="en-US" dirty="0"/>
              <a:t>image here</a:t>
            </a:r>
          </a:p>
        </p:txBody>
      </p:sp>
      <p:sp>
        <p:nvSpPr>
          <p:cNvPr id="31" name="Text Placeholder 3">
            <a:extLst>
              <a:ext uri="{FF2B5EF4-FFF2-40B4-BE49-F238E27FC236}">
                <a16:creationId xmlns:a16="http://schemas.microsoft.com/office/drawing/2014/main" xmlns="" id="{9E7F9AFC-1AA3-41EE-B9CF-8C208FD278B8}"/>
              </a:ext>
            </a:extLst>
          </p:cNvPr>
          <p:cNvSpPr>
            <a:spLocks noGrp="1"/>
          </p:cNvSpPr>
          <p:nvPr>
            <p:ph type="body" sz="half" idx="2"/>
          </p:nvPr>
        </p:nvSpPr>
        <p:spPr>
          <a:xfrm>
            <a:off x="824724" y="3462132"/>
            <a:ext cx="3734946" cy="3262853"/>
          </a:xfrm>
        </p:spPr>
        <p:txBody>
          <a:bodyPr>
            <a:normAutofit/>
          </a:bodyPr>
          <a:lstStyle>
            <a:lvl1pPr marL="0" indent="0">
              <a:lnSpc>
                <a:spcPct val="150000"/>
              </a:lnSpc>
              <a:buNone/>
              <a:defRPr sz="14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9" name="Текст 7">
            <a:extLst>
              <a:ext uri="{FF2B5EF4-FFF2-40B4-BE49-F238E27FC236}">
                <a16:creationId xmlns:a16="http://schemas.microsoft.com/office/drawing/2014/main" xmlns="" id="{3914CF55-8C39-482F-A85C-6686F1BF80D0}"/>
              </a:ext>
            </a:extLst>
          </p:cNvPr>
          <p:cNvSpPr>
            <a:spLocks noGrp="1"/>
          </p:cNvSpPr>
          <p:nvPr>
            <p:ph type="body" sz="quarter" idx="106" hasCustomPrompt="1"/>
          </p:nvPr>
        </p:nvSpPr>
        <p:spPr>
          <a:xfrm>
            <a:off x="4959273" y="2823082"/>
            <a:ext cx="3734946" cy="605918"/>
          </a:xfrm>
        </p:spPr>
        <p:txBody>
          <a:bodyPr tIns="0" bIns="0" anchor="ctr" anchorCtr="0">
            <a:noAutofit/>
          </a:bodyPr>
          <a:lstStyle>
            <a:lvl1pPr algn="ctr">
              <a:lnSpc>
                <a:spcPct val="100000"/>
              </a:lnSpc>
              <a:spcBef>
                <a:spcPts val="0"/>
              </a:spcBef>
              <a:defRPr sz="1800" b="0" cap="all" baseline="0">
                <a:solidFill>
                  <a:schemeClr val="tx1">
                    <a:lumMod val="85000"/>
                    <a:lumOff val="15000"/>
                  </a:schemeClr>
                </a:solidFill>
                <a:latin typeface="+mj-lt"/>
              </a:defRPr>
            </a:lvl1pPr>
            <a:lvl2pPr algn="ctr">
              <a:defRPr/>
            </a:lvl2pPr>
            <a:lvl3pPr algn="ctr">
              <a:defRPr/>
            </a:lvl3pPr>
            <a:lvl4pPr algn="ctr">
              <a:lnSpc>
                <a:spcPct val="150000"/>
              </a:lnSpc>
              <a:defRPr/>
            </a:lvl4pPr>
            <a:lvl5pPr algn="ctr">
              <a:defRPr/>
            </a:lvl5pPr>
          </a:lstStyle>
          <a:p>
            <a:pPr lvl="0"/>
            <a:r>
              <a:rPr lang="en-US" dirty="0"/>
              <a:t>WRITE TITLE HERE</a:t>
            </a:r>
          </a:p>
        </p:txBody>
      </p:sp>
      <p:sp>
        <p:nvSpPr>
          <p:cNvPr id="41" name="Text Placeholder 3">
            <a:extLst>
              <a:ext uri="{FF2B5EF4-FFF2-40B4-BE49-F238E27FC236}">
                <a16:creationId xmlns:a16="http://schemas.microsoft.com/office/drawing/2014/main" xmlns="" id="{7D73FC3A-EB30-4FD3-B2A9-9E6A7F62BB97}"/>
              </a:ext>
            </a:extLst>
          </p:cNvPr>
          <p:cNvSpPr>
            <a:spLocks noGrp="1"/>
          </p:cNvSpPr>
          <p:nvPr>
            <p:ph type="body" sz="half" idx="107"/>
          </p:nvPr>
        </p:nvSpPr>
        <p:spPr>
          <a:xfrm>
            <a:off x="4959274" y="3462132"/>
            <a:ext cx="3734946" cy="3262853"/>
          </a:xfrm>
        </p:spPr>
        <p:txBody>
          <a:bodyPr>
            <a:normAutofit/>
          </a:bodyPr>
          <a:lstStyle>
            <a:lvl1pPr marL="0" indent="0">
              <a:lnSpc>
                <a:spcPct val="150000"/>
              </a:lnSpc>
              <a:buNone/>
              <a:defRPr sz="14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2" name="Freeform: Shape 41">
            <a:extLst>
              <a:ext uri="{FF2B5EF4-FFF2-40B4-BE49-F238E27FC236}">
                <a16:creationId xmlns:a16="http://schemas.microsoft.com/office/drawing/2014/main" xmlns="" id="{07C33C9A-D7E8-4C10-B4DD-F1B8B3CAF4D7}"/>
              </a:ext>
            </a:extLst>
          </p:cNvPr>
          <p:cNvSpPr/>
          <p:nvPr userDrawn="1"/>
        </p:nvSpPr>
        <p:spPr>
          <a:xfrm rot="10800000">
            <a:off x="7880592" y="6397366"/>
            <a:ext cx="1263419"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44" name="Freeform: Shape 43">
            <a:extLst>
              <a:ext uri="{FF2B5EF4-FFF2-40B4-BE49-F238E27FC236}">
                <a16:creationId xmlns:a16="http://schemas.microsoft.com/office/drawing/2014/main" xmlns="" id="{6669BDAC-80FA-43B7-AF04-AC360CBD9C88}"/>
              </a:ext>
            </a:extLst>
          </p:cNvPr>
          <p:cNvSpPr/>
          <p:nvPr userDrawn="1"/>
        </p:nvSpPr>
        <p:spPr>
          <a:xfrm>
            <a:off x="1122565" y="0"/>
            <a:ext cx="1543386"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2" name="Title 1">
            <a:extLst>
              <a:ext uri="{FF2B5EF4-FFF2-40B4-BE49-F238E27FC236}">
                <a16:creationId xmlns:a16="http://schemas.microsoft.com/office/drawing/2014/main" xmlns="" id="{16CB0A3E-9615-4403-8894-873513E49039}"/>
              </a:ext>
            </a:extLst>
          </p:cNvPr>
          <p:cNvSpPr>
            <a:spLocks noGrp="1"/>
          </p:cNvSpPr>
          <p:nvPr>
            <p:ph type="title" hasCustomPrompt="1"/>
          </p:nvPr>
        </p:nvSpPr>
        <p:spPr>
          <a:xfrm>
            <a:off x="824723" y="2825496"/>
            <a:ext cx="3737610" cy="603504"/>
          </a:xfrm>
        </p:spPr>
        <p:txBody>
          <a:bodyPr vert="horz" lIns="91440" tIns="0" rIns="91440" bIns="0" rtlCol="0" anchor="ctr" anchorCtr="0">
            <a:noAutofit/>
          </a:bodyPr>
          <a:lstStyle>
            <a:lvl1pPr algn="ctr">
              <a:defRPr lang="en-US" sz="1800" b="0" cap="all" baseline="0" dirty="0">
                <a:solidFill>
                  <a:schemeClr val="tx1">
                    <a:lumMod val="85000"/>
                    <a:lumOff val="15000"/>
                  </a:schemeClr>
                </a:solidFill>
                <a:ea typeface="+mn-ea"/>
                <a:cs typeface="+mn-cs"/>
              </a:defRPr>
            </a:lvl1pPr>
          </a:lstStyle>
          <a:p>
            <a:pPr marL="228600" lvl="0" indent="-228600" algn="ctr">
              <a:lnSpc>
                <a:spcPct val="100000"/>
              </a:lnSpc>
              <a:spcBef>
                <a:spcPts val="0"/>
              </a:spcBef>
              <a:buFont typeface="Arial" panose="020B0604020202020204" pitchFamily="34" charset="0"/>
              <a:buChar char="•"/>
            </a:pPr>
            <a:r>
              <a:rPr lang="en-US" dirty="0"/>
              <a:t>WRITE TITLE HERE</a:t>
            </a:r>
          </a:p>
        </p:txBody>
      </p:sp>
    </p:spTree>
    <p:extLst>
      <p:ext uri="{BB962C8B-B14F-4D97-AF65-F5344CB8AC3E}">
        <p14:creationId xmlns:p14="http://schemas.microsoft.com/office/powerpoint/2010/main" val="1658130037"/>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30E54A15-983A-490F-A7FB-0881E0C810F7}"/>
              </a:ext>
            </a:extLst>
          </p:cNvPr>
          <p:cNvSpPr/>
          <p:nvPr userDrawn="1"/>
        </p:nvSpPr>
        <p:spPr>
          <a:xfrm>
            <a:off x="4071083" y="0"/>
            <a:ext cx="5072929" cy="6858000"/>
          </a:xfrm>
          <a:custGeom>
            <a:avLst/>
            <a:gdLst>
              <a:gd name="connsiteX0" fmla="*/ 1 w 6763905"/>
              <a:gd name="connsiteY0" fmla="*/ 0 h 6858000"/>
              <a:gd name="connsiteX1" fmla="*/ 6763905 w 6763905"/>
              <a:gd name="connsiteY1" fmla="*/ 0 h 6858000"/>
              <a:gd name="connsiteX2" fmla="*/ 6763905 w 6763905"/>
              <a:gd name="connsiteY2" fmla="*/ 6858000 h 6858000"/>
              <a:gd name="connsiteX3" fmla="*/ 0 w 6763905"/>
              <a:gd name="connsiteY3" fmla="*/ 6858000 h 6858000"/>
              <a:gd name="connsiteX4" fmla="*/ 154196 w 6763905"/>
              <a:gd name="connsiteY4" fmla="*/ 6697120 h 6858000"/>
              <a:gd name="connsiteX5" fmla="*/ 1423557 w 6763905"/>
              <a:gd name="connsiteY5" fmla="*/ 3429000 h 6858000"/>
              <a:gd name="connsiteX6" fmla="*/ 154196 w 6763905"/>
              <a:gd name="connsiteY6" fmla="*/ 160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3905" h="6858000">
                <a:moveTo>
                  <a:pt x="1" y="0"/>
                </a:moveTo>
                <a:lnTo>
                  <a:pt x="6763905" y="0"/>
                </a:lnTo>
                <a:lnTo>
                  <a:pt x="6763905" y="6858000"/>
                </a:lnTo>
                <a:lnTo>
                  <a:pt x="0" y="6858000"/>
                </a:lnTo>
                <a:lnTo>
                  <a:pt x="154196" y="6697120"/>
                </a:lnTo>
                <a:cubicBezTo>
                  <a:pt x="942872" y="5833950"/>
                  <a:pt x="1423557" y="4687315"/>
                  <a:pt x="1423557" y="3429000"/>
                </a:cubicBezTo>
                <a:cubicBezTo>
                  <a:pt x="1423557" y="2170685"/>
                  <a:pt x="942872" y="1024050"/>
                  <a:pt x="154196" y="16088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2" name="Title 1">
            <a:extLst>
              <a:ext uri="{FF2B5EF4-FFF2-40B4-BE49-F238E27FC236}">
                <a16:creationId xmlns:a16="http://schemas.microsoft.com/office/drawing/2014/main" xmlns="" id="{004074E6-E39E-4D19-B91F-8E84F37CBF3C}"/>
              </a:ext>
            </a:extLst>
          </p:cNvPr>
          <p:cNvSpPr>
            <a:spLocks noGrp="1"/>
          </p:cNvSpPr>
          <p:nvPr>
            <p:ph type="title" hasCustomPrompt="1"/>
          </p:nvPr>
        </p:nvSpPr>
        <p:spPr>
          <a:xfrm>
            <a:off x="5472114" y="1036588"/>
            <a:ext cx="3386138" cy="573989"/>
          </a:xfrm>
          <a:prstGeom prst="rect">
            <a:avLst/>
          </a:prstGeom>
        </p:spPr>
        <p:txBody>
          <a:bodyPr lIns="0" rIns="0">
            <a:noAutofit/>
          </a:bodyPr>
          <a:lstStyle>
            <a:lvl1pPr>
              <a:defRPr sz="3200" spc="300">
                <a:solidFill>
                  <a:schemeClr val="bg1"/>
                </a:solidFill>
              </a:defRPr>
            </a:lvl1pPr>
          </a:lstStyle>
          <a:p>
            <a:r>
              <a:rPr lang="en-US" dirty="0"/>
              <a:t>CLICK TO EDIT MASTER</a:t>
            </a:r>
          </a:p>
        </p:txBody>
      </p:sp>
      <p:sp>
        <p:nvSpPr>
          <p:cNvPr id="3" name="Content Placeholder 2">
            <a:extLst>
              <a:ext uri="{FF2B5EF4-FFF2-40B4-BE49-F238E27FC236}">
                <a16:creationId xmlns:a16="http://schemas.microsoft.com/office/drawing/2014/main" xmlns="" id="{607D1B16-7058-45AD-9B19-E19CAF96683B}"/>
              </a:ext>
            </a:extLst>
          </p:cNvPr>
          <p:cNvSpPr>
            <a:spLocks noGrp="1"/>
          </p:cNvSpPr>
          <p:nvPr>
            <p:ph idx="1"/>
          </p:nvPr>
        </p:nvSpPr>
        <p:spPr>
          <a:xfrm>
            <a:off x="5472114" y="2296952"/>
            <a:ext cx="3386138" cy="3779998"/>
          </a:xfrm>
        </p:spPr>
        <p:txBody>
          <a:bodyPr lIns="0" rIns="0">
            <a:normAutofit/>
          </a:bodyPr>
          <a:lstStyle>
            <a:lvl1pPr>
              <a:lnSpc>
                <a:spcPct val="150000"/>
              </a:lnSpc>
              <a:defRPr sz="1400">
                <a:solidFill>
                  <a:schemeClr val="bg1"/>
                </a:solidFill>
              </a:defRPr>
            </a:lvl1pPr>
            <a:lvl2pPr>
              <a:lnSpc>
                <a:spcPct val="150000"/>
              </a:lnSpc>
              <a:defRPr sz="1600">
                <a:solidFill>
                  <a:schemeClr val="bg1"/>
                </a:solidFill>
              </a:defRPr>
            </a:lvl2pPr>
            <a:lvl3pPr>
              <a:lnSpc>
                <a:spcPct val="150000"/>
              </a:lnSpc>
              <a:defRPr sz="1400">
                <a:solidFill>
                  <a:schemeClr val="bg1"/>
                </a:solidFill>
              </a:defRPr>
            </a:lvl3pPr>
            <a:lvl4pPr>
              <a:lnSpc>
                <a:spcPct val="150000"/>
              </a:lnSpc>
              <a:defRPr sz="1200">
                <a:solidFill>
                  <a:schemeClr val="bg1"/>
                </a:solidFill>
              </a:defRPr>
            </a:lvl4pPr>
            <a:lvl5pPr>
              <a:lnSpc>
                <a:spcPct val="150000"/>
              </a:lnSpc>
              <a:defRPr sz="12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a:extLst>
              <a:ext uri="{FF2B5EF4-FFF2-40B4-BE49-F238E27FC236}">
                <a16:creationId xmlns:a16="http://schemas.microsoft.com/office/drawing/2014/main" xmlns="" id="{6CAAB964-0A56-4842-AA82-7610F726CD14}"/>
              </a:ext>
            </a:extLst>
          </p:cNvPr>
          <p:cNvSpPr>
            <a:spLocks noGrp="1"/>
          </p:cNvSpPr>
          <p:nvPr>
            <p:ph type="body" idx="13" hasCustomPrompt="1"/>
          </p:nvPr>
        </p:nvSpPr>
        <p:spPr>
          <a:xfrm>
            <a:off x="5494727" y="1675127"/>
            <a:ext cx="3363525" cy="407670"/>
          </a:xfrm>
        </p:spPr>
        <p:txBody>
          <a:bodyPr lIns="0" rIns="0">
            <a:noAutofit/>
          </a:bodyPr>
          <a:lstStyle>
            <a:lvl1pPr marL="0" indent="0">
              <a:buNone/>
              <a:defRPr sz="2000" spc="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Content Placeholder 12">
            <a:extLst>
              <a:ext uri="{FF2B5EF4-FFF2-40B4-BE49-F238E27FC236}">
                <a16:creationId xmlns:a16="http://schemas.microsoft.com/office/drawing/2014/main" xmlns="" id="{483349C3-B089-45CF-9643-0D25E709663B}"/>
              </a:ext>
            </a:extLst>
          </p:cNvPr>
          <p:cNvSpPr>
            <a:spLocks noGrp="1"/>
          </p:cNvSpPr>
          <p:nvPr>
            <p:ph sz="quarter" idx="14"/>
          </p:nvPr>
        </p:nvSpPr>
        <p:spPr>
          <a:xfrm>
            <a:off x="828676" y="518740"/>
            <a:ext cx="3743324" cy="5924550"/>
          </a:xfrm>
        </p:spPr>
        <p:txBody>
          <a:bodyPr>
            <a:normAutofit/>
          </a:bodyPr>
          <a:lstStyle>
            <a:lvl1pPr>
              <a:defRPr sz="1400">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Slide Number Placeholder 5">
            <a:extLst>
              <a:ext uri="{FF2B5EF4-FFF2-40B4-BE49-F238E27FC236}">
                <a16:creationId xmlns:a16="http://schemas.microsoft.com/office/drawing/2014/main" xmlns="" id="{E7D247BC-E419-4355-8738-B9CE5CA19B5C}"/>
              </a:ext>
            </a:extLst>
          </p:cNvPr>
          <p:cNvSpPr>
            <a:spLocks noGrp="1"/>
          </p:cNvSpPr>
          <p:nvPr>
            <p:ph type="sldNum" sz="quarter" idx="4"/>
          </p:nvPr>
        </p:nvSpPr>
        <p:spPr>
          <a:xfrm>
            <a:off x="8661953" y="6468326"/>
            <a:ext cx="332961" cy="365125"/>
          </a:xfrm>
          <a:prstGeom prst="rect">
            <a:avLst/>
          </a:prstGeom>
        </p:spPr>
        <p:txBody>
          <a:bodyPr vert="horz" lIns="91440" tIns="45720" rIns="91440" bIns="45720" rtlCol="0" anchor="ctr"/>
          <a:lstStyle>
            <a:lvl1pPr algn="r">
              <a:defRPr sz="1200">
                <a:solidFill>
                  <a:schemeClr val="bg1"/>
                </a:solidFill>
              </a:defRPr>
            </a:lvl1pPr>
          </a:lstStyle>
          <a:p>
            <a:fld id="{8C2E478F-E849-4A8C-AF1F-CBCC78A7CBFA}" type="slidenum">
              <a:rPr lang="en-US" smtClean="0">
                <a:solidFill>
                  <a:prstClr val="white"/>
                </a:solidFill>
                <a:latin typeface="Calibri"/>
              </a:rPr>
              <a:pPr/>
              <a:t>‹#›</a:t>
            </a:fld>
            <a:endParaRPr lang="en-US" dirty="0">
              <a:solidFill>
                <a:prstClr val="white"/>
              </a:solidFill>
              <a:latin typeface="Calibri"/>
            </a:endParaRPr>
          </a:p>
        </p:txBody>
      </p:sp>
      <p:sp>
        <p:nvSpPr>
          <p:cNvPr id="12" name="Номер слайда 21">
            <a:extLst>
              <a:ext uri="{FF2B5EF4-FFF2-40B4-BE49-F238E27FC236}">
                <a16:creationId xmlns:a16="http://schemas.microsoft.com/office/drawing/2014/main" xmlns="" id="{2AD04D12-2503-45DD-8909-074A5644588E}"/>
              </a:ext>
            </a:extLst>
          </p:cNvPr>
          <p:cNvSpPr txBox="1">
            <a:spLocks/>
          </p:cNvSpPr>
          <p:nvPr userDrawn="1"/>
        </p:nvSpPr>
        <p:spPr>
          <a:xfrm>
            <a:off x="8189690" y="441349"/>
            <a:ext cx="527607" cy="244475"/>
          </a:xfrm>
          <a:prstGeom prst="rect">
            <a:avLst/>
          </a:prstGeom>
          <a:noFill/>
        </p:spPr>
        <p:txBody>
          <a:bodyPr vert="horz" lIns="0" tIns="0" rIns="0" bIns="0" rtlCol="0" anchor="ctr"/>
          <a:lstStyle>
            <a:defPPr>
              <a:defRPr lang="en-US"/>
            </a:defPPr>
            <a:lvl1pPr marL="0" algn="r" defTabSz="914400" rtl="0" eaLnBrk="1" latinLnBrk="0" hangingPunct="1">
              <a:defRPr sz="803" b="1" kern="1200">
                <a:solidFill>
                  <a:schemeClr val="tx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877B3-D348-4611-9BDB-C5374591D951}" type="slidenum">
              <a:rPr lang="en-US" sz="1000" smtClean="0">
                <a:solidFill>
                  <a:prstClr val="white">
                    <a:alpha val="50000"/>
                  </a:prstClr>
                </a:solidFill>
                <a:latin typeface="Calibri"/>
              </a:rPr>
              <a:pPr/>
              <a:t>‹#›</a:t>
            </a:fld>
            <a:endParaRPr lang="en-US" sz="1000" dirty="0">
              <a:solidFill>
                <a:prstClr val="white">
                  <a:alpha val="50000"/>
                </a:prstClr>
              </a:solidFill>
              <a:latin typeface="Calibri"/>
            </a:endParaRPr>
          </a:p>
        </p:txBody>
      </p:sp>
    </p:spTree>
    <p:extLst>
      <p:ext uri="{BB962C8B-B14F-4D97-AF65-F5344CB8AC3E}">
        <p14:creationId xmlns:p14="http://schemas.microsoft.com/office/powerpoint/2010/main" val="2467136106"/>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5" name="Номер слайда 21"/>
          <p:cNvSpPr>
            <a:spLocks noGrp="1"/>
          </p:cNvSpPr>
          <p:nvPr>
            <p:ph type="sldNum" sz="quarter" idx="4"/>
          </p:nvPr>
        </p:nvSpPr>
        <p:spPr>
          <a:xfrm>
            <a:off x="8189690" y="441349"/>
            <a:ext cx="527607" cy="244475"/>
          </a:xfrm>
          <a:prstGeom prst="rect">
            <a:avLst/>
          </a:prstGeom>
          <a:noFill/>
        </p:spPr>
        <p:txBody>
          <a:bodyPr vert="horz" lIns="0" tIns="0" rIns="0" bIns="0" rtlCol="0" anchor="ctr"/>
          <a:lstStyle>
            <a:lvl1pPr algn="r">
              <a:defRPr sz="803" b="1">
                <a:solidFill>
                  <a:schemeClr val="tx1">
                    <a:alpha val="50000"/>
                  </a:schemeClr>
                </a:solidFill>
                <a:latin typeface="+mn-lt"/>
              </a:defRPr>
            </a:lvl1pPr>
          </a:lstStyle>
          <a:p>
            <a:fld id="{D8D877B3-D348-4611-9BDB-C5374591D951}" type="slidenum">
              <a:rPr lang="en-US" smtClean="0">
                <a:solidFill>
                  <a:srgbClr val="000000">
                    <a:alpha val="50000"/>
                  </a:srgbClr>
                </a:solidFill>
                <a:latin typeface="Calibri"/>
              </a:rPr>
              <a:pPr/>
              <a:t>‹#›</a:t>
            </a:fld>
            <a:endParaRPr lang="en-US" dirty="0">
              <a:solidFill>
                <a:srgbClr val="000000">
                  <a:alpha val="50000"/>
                </a:srgbClr>
              </a:solidFill>
              <a:latin typeface="Calibri"/>
            </a:endParaRPr>
          </a:p>
        </p:txBody>
      </p:sp>
      <p:sp>
        <p:nvSpPr>
          <p:cNvPr id="2" name="Oval 1"/>
          <p:cNvSpPr/>
          <p:nvPr/>
        </p:nvSpPr>
        <p:spPr>
          <a:xfrm>
            <a:off x="2354347" y="2540523"/>
            <a:ext cx="1498862" cy="1987966"/>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8" name="Oval 7"/>
          <p:cNvSpPr/>
          <p:nvPr/>
        </p:nvSpPr>
        <p:spPr>
          <a:xfrm>
            <a:off x="7004938" y="3267953"/>
            <a:ext cx="401953" cy="533117"/>
          </a:xfrm>
          <a:prstGeom prst="ellipse">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9" name="Oval 8"/>
          <p:cNvSpPr/>
          <p:nvPr/>
        </p:nvSpPr>
        <p:spPr>
          <a:xfrm>
            <a:off x="1145076" y="3429000"/>
            <a:ext cx="79548"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7" name="Заголовок 2"/>
          <p:cNvSpPr>
            <a:spLocks noGrp="1"/>
          </p:cNvSpPr>
          <p:nvPr>
            <p:ph type="title" hasCustomPrompt="1"/>
          </p:nvPr>
        </p:nvSpPr>
        <p:spPr>
          <a:xfrm>
            <a:off x="828675" y="1979635"/>
            <a:ext cx="8001000" cy="2969443"/>
          </a:xfrm>
          <a:prstGeom prst="rect">
            <a:avLst/>
          </a:prstGeom>
          <a:effectLst/>
        </p:spPr>
        <p:txBody>
          <a:bodyPr tIns="0" bIns="91440" anchor="ctr" anchorCtr="0"/>
          <a:lstStyle>
            <a:lvl1pPr algn="ctr">
              <a:lnSpc>
                <a:spcPct val="150000"/>
              </a:lnSpc>
              <a:defRPr sz="11499" kern="3000" spc="2000" baseline="0"/>
            </a:lvl1pPr>
          </a:lstStyle>
          <a:p>
            <a:r>
              <a:rPr lang="en-US" dirty="0"/>
              <a:t>TITLE HERE</a:t>
            </a:r>
          </a:p>
        </p:txBody>
      </p:sp>
      <p:sp>
        <p:nvSpPr>
          <p:cNvPr id="10" name="Oval 9"/>
          <p:cNvSpPr/>
          <p:nvPr/>
        </p:nvSpPr>
        <p:spPr>
          <a:xfrm>
            <a:off x="2340058" y="1119481"/>
            <a:ext cx="3562154" cy="4724544"/>
          </a:xfrm>
          <a:prstGeom prst="ellipse">
            <a:avLst/>
          </a:prstGeom>
          <a:noFill/>
          <a:ln w="3175">
            <a:solidFill>
              <a:schemeClr val="tx1">
                <a:alpha val="1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2" name="Oval 11"/>
          <p:cNvSpPr/>
          <p:nvPr/>
        </p:nvSpPr>
        <p:spPr>
          <a:xfrm>
            <a:off x="1145088" y="1668437"/>
            <a:ext cx="2708131" cy="3591839"/>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7" name="Oval 16"/>
          <p:cNvSpPr/>
          <p:nvPr userDrawn="1"/>
        </p:nvSpPr>
        <p:spPr>
          <a:xfrm>
            <a:off x="1145076" y="3429000"/>
            <a:ext cx="79548"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8" name="Freeform: Shape 17">
            <a:extLst>
              <a:ext uri="{FF2B5EF4-FFF2-40B4-BE49-F238E27FC236}">
                <a16:creationId xmlns:a16="http://schemas.microsoft.com/office/drawing/2014/main" xmlns="" id="{4703ED78-9792-4917-9463-BAE14924155A}"/>
              </a:ext>
            </a:extLst>
          </p:cNvPr>
          <p:cNvSpPr/>
          <p:nvPr userDrawn="1"/>
        </p:nvSpPr>
        <p:spPr>
          <a:xfrm rot="10800000">
            <a:off x="6329920" y="5850885"/>
            <a:ext cx="276221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9" name="Freeform: Shape 18">
            <a:extLst>
              <a:ext uri="{FF2B5EF4-FFF2-40B4-BE49-F238E27FC236}">
                <a16:creationId xmlns:a16="http://schemas.microsoft.com/office/drawing/2014/main" xmlns="" id="{6CB0B64F-356D-4C37-BDB5-3CB1B066C4C9}"/>
              </a:ext>
            </a:extLst>
          </p:cNvPr>
          <p:cNvSpPr/>
          <p:nvPr userDrawn="1"/>
        </p:nvSpPr>
        <p:spPr>
          <a:xfrm>
            <a:off x="828687" y="-9055"/>
            <a:ext cx="276221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3" name="Subtitle 2">
            <a:extLst>
              <a:ext uri="{FF2B5EF4-FFF2-40B4-BE49-F238E27FC236}">
                <a16:creationId xmlns:a16="http://schemas.microsoft.com/office/drawing/2014/main" xmlns="" id="{742D2790-EA30-4E0B-B8F3-16FBA340C5A6}"/>
              </a:ext>
            </a:extLst>
          </p:cNvPr>
          <p:cNvSpPr>
            <a:spLocks noGrp="1"/>
          </p:cNvSpPr>
          <p:nvPr>
            <p:ph type="subTitle" idx="1" hasCustomPrompt="1"/>
          </p:nvPr>
        </p:nvSpPr>
        <p:spPr>
          <a:xfrm>
            <a:off x="828675" y="4528512"/>
            <a:ext cx="8001000" cy="853179"/>
          </a:xfrm>
        </p:spPr>
        <p:txBody>
          <a:bodyPr vert="horz" lIns="0" tIns="45720" rIns="0" bIns="45720" rtlCol="0">
            <a:noAutofit/>
          </a:bodyPr>
          <a:lstStyle>
            <a:lvl1pPr marL="0" indent="0" algn="ctr">
              <a:buNone/>
              <a:defRPr lang="en-US" sz="3600" spc="600">
                <a:solidFill>
                  <a:srgbClr val="2F3342"/>
                </a:solidFill>
              </a:defRPr>
            </a:lvl1pPr>
          </a:lstStyle>
          <a:p>
            <a:pPr marL="228600" lvl="0" indent="-228600" algn="ctr"/>
            <a:r>
              <a:rPr lang="en-US" dirty="0"/>
              <a:t>CLICK TO EDIT MASTER SUBTITLE STYLE</a:t>
            </a:r>
          </a:p>
        </p:txBody>
      </p:sp>
    </p:spTree>
    <p:extLst>
      <p:ext uri="{BB962C8B-B14F-4D97-AF65-F5344CB8AC3E}">
        <p14:creationId xmlns:p14="http://schemas.microsoft.com/office/powerpoint/2010/main" val="4280366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0126770-6622-450D-A1F3-BC241C88D6CB}"/>
              </a:ext>
            </a:extLst>
          </p:cNvPr>
          <p:cNvSpPr>
            <a:spLocks noGrp="1"/>
          </p:cNvSpPr>
          <p:nvPr>
            <p:ph idx="1"/>
          </p:nvPr>
        </p:nvSpPr>
        <p:spPr>
          <a:xfrm>
            <a:off x="828676" y="1352557"/>
            <a:ext cx="7686674" cy="48244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Oval 6">
            <a:extLst>
              <a:ext uri="{FF2B5EF4-FFF2-40B4-BE49-F238E27FC236}">
                <a16:creationId xmlns:a16="http://schemas.microsoft.com/office/drawing/2014/main" xmlns="" id="{8F6A756B-881F-4AD8-88A2-0DEA57AC8086}"/>
              </a:ext>
            </a:extLst>
          </p:cNvPr>
          <p:cNvSpPr/>
          <p:nvPr userDrawn="1"/>
        </p:nvSpPr>
        <p:spPr>
          <a:xfrm>
            <a:off x="7181862" y="1199103"/>
            <a:ext cx="3521645"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8" name="Oval 7">
            <a:extLst>
              <a:ext uri="{FF2B5EF4-FFF2-40B4-BE49-F238E27FC236}">
                <a16:creationId xmlns:a16="http://schemas.microsoft.com/office/drawing/2014/main" xmlns="" id="{52E1879E-468E-4022-BADB-7EA13901AAC4}"/>
              </a:ext>
            </a:extLst>
          </p:cNvPr>
          <p:cNvSpPr/>
          <p:nvPr userDrawn="1"/>
        </p:nvSpPr>
        <p:spPr>
          <a:xfrm>
            <a:off x="793996" y="759750"/>
            <a:ext cx="418416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9" name="Oval 8">
            <a:extLst>
              <a:ext uri="{FF2B5EF4-FFF2-40B4-BE49-F238E27FC236}">
                <a16:creationId xmlns:a16="http://schemas.microsoft.com/office/drawing/2014/main" xmlns="" id="{C926C8E7-AF48-4D69-8A29-78C339929E06}"/>
              </a:ext>
            </a:extLst>
          </p:cNvPr>
          <p:cNvSpPr/>
          <p:nvPr userDrawn="1"/>
        </p:nvSpPr>
        <p:spPr>
          <a:xfrm>
            <a:off x="4732251" y="5745357"/>
            <a:ext cx="79548"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0" name="Oval 9">
            <a:extLst>
              <a:ext uri="{FF2B5EF4-FFF2-40B4-BE49-F238E27FC236}">
                <a16:creationId xmlns:a16="http://schemas.microsoft.com/office/drawing/2014/main" xmlns="" id="{12BAE379-8BA3-4C38-80B9-F6ECE8575046}"/>
              </a:ext>
            </a:extLst>
          </p:cNvPr>
          <p:cNvSpPr/>
          <p:nvPr userDrawn="1"/>
        </p:nvSpPr>
        <p:spPr>
          <a:xfrm>
            <a:off x="5297101" y="1199120"/>
            <a:ext cx="183383"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1" name="Freeform: Shape 10">
            <a:extLst>
              <a:ext uri="{FF2B5EF4-FFF2-40B4-BE49-F238E27FC236}">
                <a16:creationId xmlns:a16="http://schemas.microsoft.com/office/drawing/2014/main" xmlns="" id="{BDC42F51-DCAB-4C33-9689-ABC135D1EE8D}"/>
              </a:ext>
            </a:extLst>
          </p:cNvPr>
          <p:cNvSpPr/>
          <p:nvPr userDrawn="1"/>
        </p:nvSpPr>
        <p:spPr>
          <a:xfrm rot="10800000">
            <a:off x="7880592" y="6397366"/>
            <a:ext cx="1263419"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2" name="Freeform: Shape 11">
            <a:extLst>
              <a:ext uri="{FF2B5EF4-FFF2-40B4-BE49-F238E27FC236}">
                <a16:creationId xmlns:a16="http://schemas.microsoft.com/office/drawing/2014/main" xmlns="" id="{A5BC48F8-98EB-4550-8EAC-1248034E9560}"/>
              </a:ext>
            </a:extLst>
          </p:cNvPr>
          <p:cNvSpPr/>
          <p:nvPr userDrawn="1"/>
        </p:nvSpPr>
        <p:spPr>
          <a:xfrm>
            <a:off x="1122565" y="0"/>
            <a:ext cx="1543386"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4" name="Title 13">
            <a:extLst>
              <a:ext uri="{FF2B5EF4-FFF2-40B4-BE49-F238E27FC236}">
                <a16:creationId xmlns:a16="http://schemas.microsoft.com/office/drawing/2014/main" xmlns="" id="{EAF2EDC5-8FCA-8543-8C1F-688DA6DC9B9D}"/>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61105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3" name="Oval 22"/>
          <p:cNvSpPr/>
          <p:nvPr/>
        </p:nvSpPr>
        <p:spPr>
          <a:xfrm>
            <a:off x="1316806" y="759750"/>
            <a:ext cx="418416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66" name="Oval 65"/>
          <p:cNvSpPr/>
          <p:nvPr/>
        </p:nvSpPr>
        <p:spPr>
          <a:xfrm>
            <a:off x="2946314" y="5745357"/>
            <a:ext cx="79548"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35" name="Oval 34"/>
          <p:cNvSpPr/>
          <p:nvPr/>
        </p:nvSpPr>
        <p:spPr>
          <a:xfrm>
            <a:off x="1143011" y="1812816"/>
            <a:ext cx="183383"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8" name="Freeform: Shape 17">
            <a:extLst>
              <a:ext uri="{FF2B5EF4-FFF2-40B4-BE49-F238E27FC236}">
                <a16:creationId xmlns:a16="http://schemas.microsoft.com/office/drawing/2014/main" xmlns="" id="{125D7C1C-9CF4-47B3-9ABC-8F0E2CE6CD31}"/>
              </a:ext>
            </a:extLst>
          </p:cNvPr>
          <p:cNvSpPr/>
          <p:nvPr userDrawn="1"/>
        </p:nvSpPr>
        <p:spPr>
          <a:xfrm rot="10800000">
            <a:off x="2394163" y="6397366"/>
            <a:ext cx="1263419"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9" name="Freeform: Shape 18">
            <a:extLst>
              <a:ext uri="{FF2B5EF4-FFF2-40B4-BE49-F238E27FC236}">
                <a16:creationId xmlns:a16="http://schemas.microsoft.com/office/drawing/2014/main" xmlns="" id="{B0B53361-3F22-4468-B6F8-71E345F70770}"/>
              </a:ext>
            </a:extLst>
          </p:cNvPr>
          <p:cNvSpPr/>
          <p:nvPr userDrawn="1"/>
        </p:nvSpPr>
        <p:spPr>
          <a:xfrm>
            <a:off x="1122565" y="0"/>
            <a:ext cx="1543386"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2" name="Title 1">
            <a:extLst>
              <a:ext uri="{FF2B5EF4-FFF2-40B4-BE49-F238E27FC236}">
                <a16:creationId xmlns:a16="http://schemas.microsoft.com/office/drawing/2014/main" xmlns="" id="{B4B38687-48E7-4488-BB10-BDE4F5A73622}"/>
              </a:ext>
            </a:extLst>
          </p:cNvPr>
          <p:cNvSpPr>
            <a:spLocks noGrp="1"/>
          </p:cNvSpPr>
          <p:nvPr>
            <p:ph type="title"/>
          </p:nvPr>
        </p:nvSpPr>
        <p:spPr>
          <a:xfrm>
            <a:off x="1149858" y="1237089"/>
            <a:ext cx="3422142" cy="1563624"/>
          </a:xfrm>
        </p:spPr>
        <p:txBody>
          <a:bodyPr vert="horz" lIns="91440" tIns="0" rIns="91440" bIns="0" rtlCol="0" anchor="b" anchorCtr="0">
            <a:noAutofit/>
          </a:bodyPr>
          <a:lstStyle>
            <a:lvl1pPr>
              <a:defRPr lang="en-US" sz="3600" b="0" baseline="0" dirty="0">
                <a:solidFill>
                  <a:schemeClr val="tx1">
                    <a:lumMod val="85000"/>
                    <a:lumOff val="15000"/>
                  </a:schemeClr>
                </a:solidFill>
                <a:ea typeface="+mn-ea"/>
                <a:cs typeface="+mn-cs"/>
              </a:defRPr>
            </a:lvl1pPr>
          </a:lstStyle>
          <a:p>
            <a:pPr marL="0" lvl="0" indent="0">
              <a:lnSpc>
                <a:spcPct val="100000"/>
              </a:lnSpc>
              <a:spcBef>
                <a:spcPts val="0"/>
              </a:spcBef>
              <a:buFont typeface="Arial" panose="020B0604020202020204" pitchFamily="34" charset="0"/>
            </a:pPr>
            <a:r>
              <a:rPr lang="en-US" smtClean="0"/>
              <a:t>Click to edit Master title style</a:t>
            </a:r>
            <a:endParaRPr lang="en-US" dirty="0"/>
          </a:p>
        </p:txBody>
      </p:sp>
      <p:sp>
        <p:nvSpPr>
          <p:cNvPr id="10" name="Text Placeholder 3">
            <a:extLst>
              <a:ext uri="{FF2B5EF4-FFF2-40B4-BE49-F238E27FC236}">
                <a16:creationId xmlns:a16="http://schemas.microsoft.com/office/drawing/2014/main" xmlns="" id="{DBFA191B-5E25-41C1-B950-BB8F10AC1D3B}"/>
              </a:ext>
            </a:extLst>
          </p:cNvPr>
          <p:cNvSpPr>
            <a:spLocks noGrp="1"/>
          </p:cNvSpPr>
          <p:nvPr>
            <p:ph type="body" sz="half" idx="2"/>
          </p:nvPr>
        </p:nvSpPr>
        <p:spPr>
          <a:xfrm>
            <a:off x="1149858" y="2888813"/>
            <a:ext cx="3422142" cy="2980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2" name="Picture Placeholder 11">
            <a:extLst>
              <a:ext uri="{FF2B5EF4-FFF2-40B4-BE49-F238E27FC236}">
                <a16:creationId xmlns:a16="http://schemas.microsoft.com/office/drawing/2014/main" xmlns="" id="{43AA0A46-EB51-4095-97DD-ED4081CF5A06}"/>
              </a:ext>
            </a:extLst>
          </p:cNvPr>
          <p:cNvSpPr>
            <a:spLocks noGrp="1"/>
          </p:cNvSpPr>
          <p:nvPr>
            <p:ph type="pic" idx="1"/>
          </p:nvPr>
        </p:nvSpPr>
        <p:spPr>
          <a:xfrm>
            <a:off x="4080658" y="4"/>
            <a:ext cx="5063353" cy="6857999"/>
          </a:xfrm>
          <a:custGeom>
            <a:avLst/>
            <a:gdLst>
              <a:gd name="connsiteX0" fmla="*/ 0 w 6751137"/>
              <a:gd name="connsiteY0" fmla="*/ 0 h 6857999"/>
              <a:gd name="connsiteX1" fmla="*/ 6751137 w 6751137"/>
              <a:gd name="connsiteY1" fmla="*/ 0 h 6857999"/>
              <a:gd name="connsiteX2" fmla="*/ 6751137 w 6751137"/>
              <a:gd name="connsiteY2" fmla="*/ 6857999 h 6857999"/>
              <a:gd name="connsiteX3" fmla="*/ 0 w 6751137"/>
              <a:gd name="connsiteY3" fmla="*/ 6857999 h 6857999"/>
              <a:gd name="connsiteX4" fmla="*/ 0 w 6751137"/>
              <a:gd name="connsiteY4" fmla="*/ 6844680 h 6857999"/>
              <a:gd name="connsiteX5" fmla="*/ 141429 w 6751137"/>
              <a:gd name="connsiteY5" fmla="*/ 6697120 h 6857999"/>
              <a:gd name="connsiteX6" fmla="*/ 1410790 w 6751137"/>
              <a:gd name="connsiteY6" fmla="*/ 3429000 h 6857999"/>
              <a:gd name="connsiteX7" fmla="*/ 141429 w 6751137"/>
              <a:gd name="connsiteY7" fmla="*/ 160880 h 6857999"/>
              <a:gd name="connsiteX8" fmla="*/ 0 w 6751137"/>
              <a:gd name="connsiteY8" fmla="*/ 1332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1137" h="6857999">
                <a:moveTo>
                  <a:pt x="0" y="0"/>
                </a:moveTo>
                <a:lnTo>
                  <a:pt x="6751137" y="0"/>
                </a:lnTo>
                <a:lnTo>
                  <a:pt x="6751137" y="6857999"/>
                </a:lnTo>
                <a:lnTo>
                  <a:pt x="0" y="6857999"/>
                </a:lnTo>
                <a:lnTo>
                  <a:pt x="0" y="6844680"/>
                </a:lnTo>
                <a:lnTo>
                  <a:pt x="141429" y="6697120"/>
                </a:lnTo>
                <a:cubicBezTo>
                  <a:pt x="930105" y="5833950"/>
                  <a:pt x="1410790" y="4687315"/>
                  <a:pt x="1410790" y="3429000"/>
                </a:cubicBezTo>
                <a:cubicBezTo>
                  <a:pt x="1410790" y="2170685"/>
                  <a:pt x="930105" y="1024050"/>
                  <a:pt x="141429" y="160880"/>
                </a:cubicBezTo>
                <a:lnTo>
                  <a:pt x="0" y="13320"/>
                </a:lnTo>
                <a:close/>
              </a:path>
            </a:pathLst>
          </a:custGeom>
          <a:solidFill>
            <a:schemeClr val="bg1">
              <a:lumMod val="95000"/>
            </a:schemeClr>
          </a:solidFill>
        </p:spPr>
        <p:txBody>
          <a:bodyPr wrap="square" anchor="ctr">
            <a:noAutofit/>
          </a:bodyPr>
          <a:lstStyle>
            <a:lvl1pPr marL="0" indent="0" algn="ctr">
              <a:buNone/>
              <a:defRPr sz="2000">
                <a:solidFill>
                  <a:schemeClr val="bg1">
                    <a:lumMod val="8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79241084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613"/>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7" y="6425654"/>
            <a:ext cx="1232647" cy="365125"/>
          </a:xfrm>
        </p:spPr>
        <p:txBody>
          <a:bodyPr/>
          <a:lstStyle>
            <a:lvl1pPr algn="l">
              <a:defRPr/>
            </a:lvl1pPr>
          </a:lstStyle>
          <a:p>
            <a:fld id="{D728701E-CAF4-4159-9B3E-41C86DFFA30D}" type="datetimeFigureOut">
              <a:rPr lang="en-US" smtClean="0"/>
              <a:t>10/21/18</a:t>
            </a:fld>
            <a:endParaRPr lang="en-US"/>
          </a:p>
        </p:txBody>
      </p:sp>
      <p:sp>
        <p:nvSpPr>
          <p:cNvPr id="5" name="Footer Placeholder 4"/>
          <p:cNvSpPr>
            <a:spLocks noGrp="1"/>
          </p:cNvSpPr>
          <p:nvPr>
            <p:ph type="ftr" sz="quarter" idx="11"/>
          </p:nvPr>
        </p:nvSpPr>
        <p:spPr>
          <a:xfrm>
            <a:off x="6311155" y="6425654"/>
            <a:ext cx="2617694" cy="365125"/>
          </a:xfrm>
        </p:spPr>
        <p:txBody>
          <a:bodyPr/>
          <a:lstStyle>
            <a:lvl1pPr algn="r">
              <a:defRPr/>
            </a:lvl1pPr>
          </a:lstStyle>
          <a:p>
            <a:endParaRPr lang="en-US"/>
          </a:p>
        </p:txBody>
      </p:sp>
      <p:sp>
        <p:nvSpPr>
          <p:cNvPr id="7" name="Rectangle 6"/>
          <p:cNvSpPr/>
          <p:nvPr/>
        </p:nvSpPr>
        <p:spPr>
          <a:xfrm>
            <a:off x="282577"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508"/>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8" y="174826"/>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EA32EE4F-6B2E-4FCC-BC34-5BF831F90260}"/>
              </a:ext>
            </a:extLst>
          </p:cNvPr>
          <p:cNvPicPr>
            <a:picLocks noChangeAspect="1"/>
          </p:cNvPicPr>
          <p:nvPr userDrawn="1"/>
        </p:nvPicPr>
        <p:blipFill>
          <a:blip r:embed="rId2"/>
          <a:srcRect/>
          <a:stretch>
            <a:fillRect/>
          </a:stretch>
        </p:blipFill>
        <p:spPr>
          <a:xfrm>
            <a:off x="4069091" y="0"/>
            <a:ext cx="5074921" cy="6858000"/>
          </a:xfrm>
          <a:custGeom>
            <a:avLst/>
            <a:gdLst>
              <a:gd name="connsiteX0" fmla="*/ 0 w 6766561"/>
              <a:gd name="connsiteY0" fmla="*/ 0 h 6858000"/>
              <a:gd name="connsiteX1" fmla="*/ 6766561 w 6766561"/>
              <a:gd name="connsiteY1" fmla="*/ 0 h 6858000"/>
              <a:gd name="connsiteX2" fmla="*/ 6766561 w 6766561"/>
              <a:gd name="connsiteY2" fmla="*/ 6858000 h 6858000"/>
              <a:gd name="connsiteX3" fmla="*/ 0 w 67665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66561" h="6858000">
                <a:moveTo>
                  <a:pt x="0" y="0"/>
                </a:moveTo>
                <a:lnTo>
                  <a:pt x="6766561" y="0"/>
                </a:lnTo>
                <a:lnTo>
                  <a:pt x="6766561" y="6858000"/>
                </a:lnTo>
                <a:lnTo>
                  <a:pt x="0" y="6858000"/>
                </a:lnTo>
                <a:close/>
              </a:path>
            </a:pathLst>
          </a:custGeom>
        </p:spPr>
      </p:pic>
      <p:sp>
        <p:nvSpPr>
          <p:cNvPr id="23" name="Oval 22"/>
          <p:cNvSpPr/>
          <p:nvPr/>
        </p:nvSpPr>
        <p:spPr>
          <a:xfrm>
            <a:off x="1316806" y="759750"/>
            <a:ext cx="418416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66" name="Oval 65"/>
          <p:cNvSpPr/>
          <p:nvPr/>
        </p:nvSpPr>
        <p:spPr>
          <a:xfrm>
            <a:off x="2946314" y="5745357"/>
            <a:ext cx="79548"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35" name="Oval 34"/>
          <p:cNvSpPr/>
          <p:nvPr/>
        </p:nvSpPr>
        <p:spPr>
          <a:xfrm>
            <a:off x="1143011" y="1812816"/>
            <a:ext cx="183383"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8" name="Freeform: Shape 17">
            <a:extLst>
              <a:ext uri="{FF2B5EF4-FFF2-40B4-BE49-F238E27FC236}">
                <a16:creationId xmlns:a16="http://schemas.microsoft.com/office/drawing/2014/main" xmlns="" id="{125D7C1C-9CF4-47B3-9ABC-8F0E2CE6CD31}"/>
              </a:ext>
            </a:extLst>
          </p:cNvPr>
          <p:cNvSpPr/>
          <p:nvPr userDrawn="1"/>
        </p:nvSpPr>
        <p:spPr>
          <a:xfrm rot="10800000">
            <a:off x="2394163" y="6397366"/>
            <a:ext cx="1263419"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9" name="Freeform: Shape 18">
            <a:extLst>
              <a:ext uri="{FF2B5EF4-FFF2-40B4-BE49-F238E27FC236}">
                <a16:creationId xmlns:a16="http://schemas.microsoft.com/office/drawing/2014/main" xmlns="" id="{B0B53361-3F22-4468-B6F8-71E345F70770}"/>
              </a:ext>
            </a:extLst>
          </p:cNvPr>
          <p:cNvSpPr/>
          <p:nvPr userDrawn="1"/>
        </p:nvSpPr>
        <p:spPr>
          <a:xfrm>
            <a:off x="1122565" y="0"/>
            <a:ext cx="1543386"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2" name="Title 1">
            <a:extLst>
              <a:ext uri="{FF2B5EF4-FFF2-40B4-BE49-F238E27FC236}">
                <a16:creationId xmlns:a16="http://schemas.microsoft.com/office/drawing/2014/main" xmlns="" id="{B4B38687-48E7-4488-BB10-BDE4F5A73622}"/>
              </a:ext>
            </a:extLst>
          </p:cNvPr>
          <p:cNvSpPr>
            <a:spLocks noGrp="1"/>
          </p:cNvSpPr>
          <p:nvPr>
            <p:ph type="title"/>
          </p:nvPr>
        </p:nvSpPr>
        <p:spPr>
          <a:xfrm>
            <a:off x="1149858" y="1237089"/>
            <a:ext cx="3422142" cy="1563624"/>
          </a:xfrm>
        </p:spPr>
        <p:txBody>
          <a:bodyPr vert="horz" lIns="91440" tIns="0" rIns="91440" bIns="0" rtlCol="0" anchor="b" anchorCtr="0">
            <a:noAutofit/>
          </a:bodyPr>
          <a:lstStyle>
            <a:lvl1pPr>
              <a:defRPr lang="en-US" sz="3600" b="0" baseline="0" dirty="0">
                <a:solidFill>
                  <a:schemeClr val="tx1">
                    <a:lumMod val="85000"/>
                    <a:lumOff val="15000"/>
                  </a:schemeClr>
                </a:solidFill>
                <a:ea typeface="+mn-ea"/>
                <a:cs typeface="+mn-cs"/>
              </a:defRPr>
            </a:lvl1pPr>
          </a:lstStyle>
          <a:p>
            <a:pPr marL="0" lvl="0" indent="0">
              <a:lnSpc>
                <a:spcPct val="100000"/>
              </a:lnSpc>
              <a:spcBef>
                <a:spcPts val="0"/>
              </a:spcBef>
              <a:buFont typeface="Arial" panose="020B0604020202020204" pitchFamily="34" charset="0"/>
            </a:pPr>
            <a:r>
              <a:rPr lang="en-US" smtClean="0"/>
              <a:t>Click to edit Master title style</a:t>
            </a:r>
            <a:endParaRPr lang="en-US" dirty="0"/>
          </a:p>
        </p:txBody>
      </p:sp>
      <p:sp>
        <p:nvSpPr>
          <p:cNvPr id="6" name="Rectangle 5">
            <a:extLst>
              <a:ext uri="{FF2B5EF4-FFF2-40B4-BE49-F238E27FC236}">
                <a16:creationId xmlns:a16="http://schemas.microsoft.com/office/drawing/2014/main" xmlns="" id="{9F3A5C24-92D8-4CC1-AF50-F29B9C30BDBB}"/>
              </a:ext>
            </a:extLst>
          </p:cNvPr>
          <p:cNvSpPr/>
          <p:nvPr userDrawn="1"/>
        </p:nvSpPr>
        <p:spPr>
          <a:xfrm>
            <a:off x="4069091" y="0"/>
            <a:ext cx="507492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1" name="Text Placeholder 2">
            <a:extLst>
              <a:ext uri="{FF2B5EF4-FFF2-40B4-BE49-F238E27FC236}">
                <a16:creationId xmlns:a16="http://schemas.microsoft.com/office/drawing/2014/main" xmlns="" id="{89F459E6-70DE-4FF8-AD0C-1B49B34CF781}"/>
              </a:ext>
            </a:extLst>
          </p:cNvPr>
          <p:cNvSpPr>
            <a:spLocks noGrp="1"/>
          </p:cNvSpPr>
          <p:nvPr>
            <p:ph type="body" idx="1"/>
          </p:nvPr>
        </p:nvSpPr>
        <p:spPr>
          <a:xfrm>
            <a:off x="1149857" y="2888791"/>
            <a:ext cx="3422142" cy="2410459"/>
          </a:xfrm>
        </p:spPr>
        <p:txBody>
          <a:bodyPr vert="horz" lIns="91440" tIns="73152" rIns="91440" bIns="45720" rtlCol="0">
            <a:noAutofit/>
          </a:bodyPr>
          <a:lstStyle>
            <a:lvl1pPr marL="0" indent="0" algn="l">
              <a:buNone/>
              <a:defRPr lang="en-US" sz="1400" b="0" i="0" baseline="0">
                <a:effectLst/>
              </a:defRPr>
            </a:lvl1pPr>
          </a:lstStyle>
          <a:p>
            <a:pPr marL="228600" lvl="0" indent="-228600">
              <a:lnSpc>
                <a:spcPct val="145000"/>
              </a:lnSpc>
              <a:spcBef>
                <a:spcPts val="0"/>
              </a:spcBef>
            </a:pPr>
            <a:r>
              <a:rPr lang="en-US" smtClean="0"/>
              <a:t>Edit Master text styles</a:t>
            </a:r>
          </a:p>
        </p:txBody>
      </p:sp>
    </p:spTree>
    <p:extLst>
      <p:ext uri="{BB962C8B-B14F-4D97-AF65-F5344CB8AC3E}">
        <p14:creationId xmlns:p14="http://schemas.microsoft.com/office/powerpoint/2010/main" val="1582923917"/>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xmlns="" id="{8F6A756B-881F-4AD8-88A2-0DEA57AC8086}"/>
              </a:ext>
            </a:extLst>
          </p:cNvPr>
          <p:cNvSpPr/>
          <p:nvPr userDrawn="1"/>
        </p:nvSpPr>
        <p:spPr>
          <a:xfrm>
            <a:off x="7181862" y="1199103"/>
            <a:ext cx="3521645"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8" name="Oval 7">
            <a:extLst>
              <a:ext uri="{FF2B5EF4-FFF2-40B4-BE49-F238E27FC236}">
                <a16:creationId xmlns:a16="http://schemas.microsoft.com/office/drawing/2014/main" xmlns="" id="{52E1879E-468E-4022-BADB-7EA13901AAC4}"/>
              </a:ext>
            </a:extLst>
          </p:cNvPr>
          <p:cNvSpPr/>
          <p:nvPr userDrawn="1"/>
        </p:nvSpPr>
        <p:spPr>
          <a:xfrm>
            <a:off x="793996" y="759750"/>
            <a:ext cx="418416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9" name="Oval 8">
            <a:extLst>
              <a:ext uri="{FF2B5EF4-FFF2-40B4-BE49-F238E27FC236}">
                <a16:creationId xmlns:a16="http://schemas.microsoft.com/office/drawing/2014/main" xmlns="" id="{C926C8E7-AF48-4D69-8A29-78C339929E06}"/>
              </a:ext>
            </a:extLst>
          </p:cNvPr>
          <p:cNvSpPr/>
          <p:nvPr userDrawn="1"/>
        </p:nvSpPr>
        <p:spPr>
          <a:xfrm>
            <a:off x="4732251" y="5745357"/>
            <a:ext cx="79548"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0" name="Oval 9">
            <a:extLst>
              <a:ext uri="{FF2B5EF4-FFF2-40B4-BE49-F238E27FC236}">
                <a16:creationId xmlns:a16="http://schemas.microsoft.com/office/drawing/2014/main" xmlns="" id="{12BAE379-8BA3-4C38-80B9-F6ECE8575046}"/>
              </a:ext>
            </a:extLst>
          </p:cNvPr>
          <p:cNvSpPr/>
          <p:nvPr userDrawn="1"/>
        </p:nvSpPr>
        <p:spPr>
          <a:xfrm>
            <a:off x="5297101" y="1199120"/>
            <a:ext cx="183383"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1" name="Freeform: Shape 10">
            <a:extLst>
              <a:ext uri="{FF2B5EF4-FFF2-40B4-BE49-F238E27FC236}">
                <a16:creationId xmlns:a16="http://schemas.microsoft.com/office/drawing/2014/main" xmlns="" id="{BDC42F51-DCAB-4C33-9689-ABC135D1EE8D}"/>
              </a:ext>
            </a:extLst>
          </p:cNvPr>
          <p:cNvSpPr/>
          <p:nvPr userDrawn="1"/>
        </p:nvSpPr>
        <p:spPr>
          <a:xfrm rot="10800000">
            <a:off x="7880592" y="6397366"/>
            <a:ext cx="1263419"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2" name="Freeform: Shape 11">
            <a:extLst>
              <a:ext uri="{FF2B5EF4-FFF2-40B4-BE49-F238E27FC236}">
                <a16:creationId xmlns:a16="http://schemas.microsoft.com/office/drawing/2014/main" xmlns="" id="{A5BC48F8-98EB-4550-8EAC-1248034E9560}"/>
              </a:ext>
            </a:extLst>
          </p:cNvPr>
          <p:cNvSpPr/>
          <p:nvPr userDrawn="1"/>
        </p:nvSpPr>
        <p:spPr>
          <a:xfrm>
            <a:off x="1122565" y="0"/>
            <a:ext cx="1543386"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4" name="Title 13">
            <a:extLst>
              <a:ext uri="{FF2B5EF4-FFF2-40B4-BE49-F238E27FC236}">
                <a16:creationId xmlns:a16="http://schemas.microsoft.com/office/drawing/2014/main" xmlns="" id="{EAF2EDC5-8FCA-8543-8C1F-688DA6DC9B9D}"/>
              </a:ext>
            </a:extLst>
          </p:cNvPr>
          <p:cNvSpPr>
            <a:spLocks noGrp="1"/>
          </p:cNvSpPr>
          <p:nvPr>
            <p:ph type="title"/>
          </p:nvPr>
        </p:nvSpPr>
        <p:spPr/>
        <p:txBody>
          <a:bodyPr/>
          <a:lstStyle/>
          <a:p>
            <a:r>
              <a:rPr lang="en-US" smtClean="0"/>
              <a:t>Click to edit Master title style</a:t>
            </a:r>
            <a:endParaRPr lang="en-US"/>
          </a:p>
        </p:txBody>
      </p:sp>
      <p:sp>
        <p:nvSpPr>
          <p:cNvPr id="13" name="Content Placeholder 2">
            <a:extLst>
              <a:ext uri="{FF2B5EF4-FFF2-40B4-BE49-F238E27FC236}">
                <a16:creationId xmlns:a16="http://schemas.microsoft.com/office/drawing/2014/main" xmlns="" id="{28B56F67-6D31-4B9E-8530-E063E5785A3B}"/>
              </a:ext>
            </a:extLst>
          </p:cNvPr>
          <p:cNvSpPr>
            <a:spLocks noGrp="1"/>
          </p:cNvSpPr>
          <p:nvPr>
            <p:ph sz="half" idx="1"/>
          </p:nvPr>
        </p:nvSpPr>
        <p:spPr>
          <a:xfrm>
            <a:off x="828677" y="1338609"/>
            <a:ext cx="3686175" cy="48383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3">
            <a:extLst>
              <a:ext uri="{FF2B5EF4-FFF2-40B4-BE49-F238E27FC236}">
                <a16:creationId xmlns:a16="http://schemas.microsoft.com/office/drawing/2014/main" xmlns="" id="{69E53391-9670-4404-BC42-063A6EC48EAA}"/>
              </a:ext>
            </a:extLst>
          </p:cNvPr>
          <p:cNvSpPr>
            <a:spLocks noGrp="1"/>
          </p:cNvSpPr>
          <p:nvPr>
            <p:ph sz="half" idx="2"/>
          </p:nvPr>
        </p:nvSpPr>
        <p:spPr>
          <a:xfrm>
            <a:off x="4629162" y="1338609"/>
            <a:ext cx="3886199" cy="48383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66856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xmlns="" id="{8F6A756B-881F-4AD8-88A2-0DEA57AC8086}"/>
              </a:ext>
            </a:extLst>
          </p:cNvPr>
          <p:cNvSpPr/>
          <p:nvPr userDrawn="1"/>
        </p:nvSpPr>
        <p:spPr>
          <a:xfrm>
            <a:off x="7181862" y="1199103"/>
            <a:ext cx="3521645"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8" name="Oval 7">
            <a:extLst>
              <a:ext uri="{FF2B5EF4-FFF2-40B4-BE49-F238E27FC236}">
                <a16:creationId xmlns:a16="http://schemas.microsoft.com/office/drawing/2014/main" xmlns="" id="{52E1879E-468E-4022-BADB-7EA13901AAC4}"/>
              </a:ext>
            </a:extLst>
          </p:cNvPr>
          <p:cNvSpPr/>
          <p:nvPr userDrawn="1"/>
        </p:nvSpPr>
        <p:spPr>
          <a:xfrm>
            <a:off x="793996" y="759750"/>
            <a:ext cx="418416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9" name="Oval 8">
            <a:extLst>
              <a:ext uri="{FF2B5EF4-FFF2-40B4-BE49-F238E27FC236}">
                <a16:creationId xmlns:a16="http://schemas.microsoft.com/office/drawing/2014/main" xmlns="" id="{C926C8E7-AF48-4D69-8A29-78C339929E06}"/>
              </a:ext>
            </a:extLst>
          </p:cNvPr>
          <p:cNvSpPr/>
          <p:nvPr userDrawn="1"/>
        </p:nvSpPr>
        <p:spPr>
          <a:xfrm>
            <a:off x="4732251" y="5745357"/>
            <a:ext cx="79548"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0" name="Oval 9">
            <a:extLst>
              <a:ext uri="{FF2B5EF4-FFF2-40B4-BE49-F238E27FC236}">
                <a16:creationId xmlns:a16="http://schemas.microsoft.com/office/drawing/2014/main" xmlns="" id="{12BAE379-8BA3-4C38-80B9-F6ECE8575046}"/>
              </a:ext>
            </a:extLst>
          </p:cNvPr>
          <p:cNvSpPr/>
          <p:nvPr userDrawn="1"/>
        </p:nvSpPr>
        <p:spPr>
          <a:xfrm>
            <a:off x="5297101" y="1199120"/>
            <a:ext cx="183383"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1" name="Freeform: Shape 10">
            <a:extLst>
              <a:ext uri="{FF2B5EF4-FFF2-40B4-BE49-F238E27FC236}">
                <a16:creationId xmlns:a16="http://schemas.microsoft.com/office/drawing/2014/main" xmlns="" id="{BDC42F51-DCAB-4C33-9689-ABC135D1EE8D}"/>
              </a:ext>
            </a:extLst>
          </p:cNvPr>
          <p:cNvSpPr/>
          <p:nvPr userDrawn="1"/>
        </p:nvSpPr>
        <p:spPr>
          <a:xfrm rot="10800000">
            <a:off x="7880592" y="6397366"/>
            <a:ext cx="1263419"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2" name="Freeform: Shape 11">
            <a:extLst>
              <a:ext uri="{FF2B5EF4-FFF2-40B4-BE49-F238E27FC236}">
                <a16:creationId xmlns:a16="http://schemas.microsoft.com/office/drawing/2014/main" xmlns="" id="{A5BC48F8-98EB-4550-8EAC-1248034E9560}"/>
              </a:ext>
            </a:extLst>
          </p:cNvPr>
          <p:cNvSpPr/>
          <p:nvPr userDrawn="1"/>
        </p:nvSpPr>
        <p:spPr>
          <a:xfrm>
            <a:off x="1122565" y="0"/>
            <a:ext cx="1543386"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4" name="Title 13">
            <a:extLst>
              <a:ext uri="{FF2B5EF4-FFF2-40B4-BE49-F238E27FC236}">
                <a16:creationId xmlns:a16="http://schemas.microsoft.com/office/drawing/2014/main" xmlns="" id="{EAF2EDC5-8FCA-8543-8C1F-688DA6DC9B9D}"/>
              </a:ext>
            </a:extLst>
          </p:cNvPr>
          <p:cNvSpPr>
            <a:spLocks noGrp="1"/>
          </p:cNvSpPr>
          <p:nvPr>
            <p:ph type="title"/>
          </p:nvPr>
        </p:nvSpPr>
        <p:spPr/>
        <p:txBody>
          <a:bodyPr/>
          <a:lstStyle/>
          <a:p>
            <a:r>
              <a:rPr lang="en-US" smtClean="0"/>
              <a:t>Click to edit Master title style</a:t>
            </a:r>
            <a:endParaRPr lang="en-US"/>
          </a:p>
        </p:txBody>
      </p:sp>
      <p:sp>
        <p:nvSpPr>
          <p:cNvPr id="16" name="Text Placeholder 2">
            <a:extLst>
              <a:ext uri="{FF2B5EF4-FFF2-40B4-BE49-F238E27FC236}">
                <a16:creationId xmlns:a16="http://schemas.microsoft.com/office/drawing/2014/main" xmlns="" id="{9473839A-0FBA-4FFD-963E-C459DBF0194B}"/>
              </a:ext>
            </a:extLst>
          </p:cNvPr>
          <p:cNvSpPr>
            <a:spLocks noGrp="1"/>
          </p:cNvSpPr>
          <p:nvPr>
            <p:ph type="body" idx="1"/>
          </p:nvPr>
        </p:nvSpPr>
        <p:spPr>
          <a:xfrm>
            <a:off x="828676" y="1341797"/>
            <a:ext cx="3669506"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7" name="Content Placeholder 3">
            <a:extLst>
              <a:ext uri="{FF2B5EF4-FFF2-40B4-BE49-F238E27FC236}">
                <a16:creationId xmlns:a16="http://schemas.microsoft.com/office/drawing/2014/main" xmlns="" id="{780A680B-0184-4FD9-B262-BC525F0FE003}"/>
              </a:ext>
            </a:extLst>
          </p:cNvPr>
          <p:cNvSpPr>
            <a:spLocks noGrp="1"/>
          </p:cNvSpPr>
          <p:nvPr>
            <p:ph sz="half" idx="2"/>
          </p:nvPr>
        </p:nvSpPr>
        <p:spPr>
          <a:xfrm>
            <a:off x="828676" y="2308409"/>
            <a:ext cx="3669506" cy="3881254"/>
          </a:xfrm>
        </p:spPr>
        <p:txBody>
          <a:bodyPr>
            <a:normAutofit/>
          </a:bodyPr>
          <a:lstStyle>
            <a:lvl1pPr>
              <a:defRPr sz="2400"/>
            </a:lvl1pPr>
            <a:lvl2pPr>
              <a:defRPr sz="2000"/>
            </a:lvl2pPr>
            <a:lvl3pPr>
              <a:defRPr sz="1800"/>
            </a:lvl3pPr>
            <a:lvl4pPr>
              <a:defRPr sz="16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Text Placeholder 4">
            <a:extLst>
              <a:ext uri="{FF2B5EF4-FFF2-40B4-BE49-F238E27FC236}">
                <a16:creationId xmlns:a16="http://schemas.microsoft.com/office/drawing/2014/main" xmlns="" id="{2BB13104-4CA8-41CF-97D3-CC8715182B0E}"/>
              </a:ext>
            </a:extLst>
          </p:cNvPr>
          <p:cNvSpPr>
            <a:spLocks noGrp="1"/>
          </p:cNvSpPr>
          <p:nvPr>
            <p:ph type="body" sz="quarter" idx="3"/>
          </p:nvPr>
        </p:nvSpPr>
        <p:spPr>
          <a:xfrm>
            <a:off x="4645831" y="1341797"/>
            <a:ext cx="3870721"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Content Placeholder 5">
            <a:extLst>
              <a:ext uri="{FF2B5EF4-FFF2-40B4-BE49-F238E27FC236}">
                <a16:creationId xmlns:a16="http://schemas.microsoft.com/office/drawing/2014/main" xmlns="" id="{F6A37A72-F47E-45B8-B790-D1444B002380}"/>
              </a:ext>
            </a:extLst>
          </p:cNvPr>
          <p:cNvSpPr>
            <a:spLocks noGrp="1"/>
          </p:cNvSpPr>
          <p:nvPr>
            <p:ph sz="quarter" idx="4"/>
          </p:nvPr>
        </p:nvSpPr>
        <p:spPr>
          <a:xfrm>
            <a:off x="4645819" y="2308409"/>
            <a:ext cx="3870722" cy="3881254"/>
          </a:xfrm>
        </p:spPr>
        <p:txBody>
          <a:bodyPr>
            <a:normAutofit/>
          </a:bodyPr>
          <a:lstStyle>
            <a:lvl1pPr>
              <a:defRPr sz="2400"/>
            </a:lvl1pPr>
            <a:lvl2pPr>
              <a:defRPr sz="2000"/>
            </a:lvl2pPr>
            <a:lvl3pPr>
              <a:defRPr sz="1800"/>
            </a:lvl3pPr>
            <a:lvl4pPr>
              <a:defRPr sz="16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62125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xmlns="" id="{8F6A756B-881F-4AD8-88A2-0DEA57AC8086}"/>
              </a:ext>
            </a:extLst>
          </p:cNvPr>
          <p:cNvSpPr/>
          <p:nvPr userDrawn="1"/>
        </p:nvSpPr>
        <p:spPr>
          <a:xfrm>
            <a:off x="7181862" y="1199103"/>
            <a:ext cx="3521645"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8" name="Oval 7">
            <a:extLst>
              <a:ext uri="{FF2B5EF4-FFF2-40B4-BE49-F238E27FC236}">
                <a16:creationId xmlns:a16="http://schemas.microsoft.com/office/drawing/2014/main" xmlns="" id="{52E1879E-468E-4022-BADB-7EA13901AAC4}"/>
              </a:ext>
            </a:extLst>
          </p:cNvPr>
          <p:cNvSpPr/>
          <p:nvPr userDrawn="1"/>
        </p:nvSpPr>
        <p:spPr>
          <a:xfrm>
            <a:off x="793996" y="759750"/>
            <a:ext cx="418416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9" name="Oval 8">
            <a:extLst>
              <a:ext uri="{FF2B5EF4-FFF2-40B4-BE49-F238E27FC236}">
                <a16:creationId xmlns:a16="http://schemas.microsoft.com/office/drawing/2014/main" xmlns="" id="{C926C8E7-AF48-4D69-8A29-78C339929E06}"/>
              </a:ext>
            </a:extLst>
          </p:cNvPr>
          <p:cNvSpPr/>
          <p:nvPr userDrawn="1"/>
        </p:nvSpPr>
        <p:spPr>
          <a:xfrm>
            <a:off x="4732251" y="5745357"/>
            <a:ext cx="79548"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0" name="Oval 9">
            <a:extLst>
              <a:ext uri="{FF2B5EF4-FFF2-40B4-BE49-F238E27FC236}">
                <a16:creationId xmlns:a16="http://schemas.microsoft.com/office/drawing/2014/main" xmlns="" id="{12BAE379-8BA3-4C38-80B9-F6ECE8575046}"/>
              </a:ext>
            </a:extLst>
          </p:cNvPr>
          <p:cNvSpPr/>
          <p:nvPr userDrawn="1"/>
        </p:nvSpPr>
        <p:spPr>
          <a:xfrm>
            <a:off x="3932571" y="6098281"/>
            <a:ext cx="183383"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1" name="Freeform: Shape 10">
            <a:extLst>
              <a:ext uri="{FF2B5EF4-FFF2-40B4-BE49-F238E27FC236}">
                <a16:creationId xmlns:a16="http://schemas.microsoft.com/office/drawing/2014/main" xmlns="" id="{BDC42F51-DCAB-4C33-9689-ABC135D1EE8D}"/>
              </a:ext>
            </a:extLst>
          </p:cNvPr>
          <p:cNvSpPr/>
          <p:nvPr userDrawn="1"/>
        </p:nvSpPr>
        <p:spPr>
          <a:xfrm rot="10800000">
            <a:off x="7880592" y="6397366"/>
            <a:ext cx="1263419"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2" name="Freeform: Shape 11">
            <a:extLst>
              <a:ext uri="{FF2B5EF4-FFF2-40B4-BE49-F238E27FC236}">
                <a16:creationId xmlns:a16="http://schemas.microsoft.com/office/drawing/2014/main" xmlns="" id="{A5BC48F8-98EB-4550-8EAC-1248034E9560}"/>
              </a:ext>
            </a:extLst>
          </p:cNvPr>
          <p:cNvSpPr/>
          <p:nvPr userDrawn="1"/>
        </p:nvSpPr>
        <p:spPr>
          <a:xfrm>
            <a:off x="1122565" y="0"/>
            <a:ext cx="1543386"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3" name="Title 1">
            <a:extLst>
              <a:ext uri="{FF2B5EF4-FFF2-40B4-BE49-F238E27FC236}">
                <a16:creationId xmlns:a16="http://schemas.microsoft.com/office/drawing/2014/main" xmlns="" id="{34A57A7D-E285-478E-A8B6-10716A7A7E88}"/>
              </a:ext>
            </a:extLst>
          </p:cNvPr>
          <p:cNvSpPr>
            <a:spLocks noGrp="1"/>
          </p:cNvSpPr>
          <p:nvPr>
            <p:ph type="title"/>
          </p:nvPr>
        </p:nvSpPr>
        <p:spPr>
          <a:xfrm>
            <a:off x="828675" y="457200"/>
            <a:ext cx="2750344" cy="1600200"/>
          </a:xfrm>
        </p:spPr>
        <p:txBody>
          <a:bodyPr anchor="b"/>
          <a:lstStyle>
            <a:lvl1pPr>
              <a:defRPr sz="3200"/>
            </a:lvl1pPr>
          </a:lstStyle>
          <a:p>
            <a:r>
              <a:rPr lang="en-US" smtClean="0"/>
              <a:t>Click to edit Master title style</a:t>
            </a:r>
            <a:endParaRPr lang="en-US"/>
          </a:p>
        </p:txBody>
      </p:sp>
      <p:sp>
        <p:nvSpPr>
          <p:cNvPr id="15" name="Text Placeholder 3">
            <a:extLst>
              <a:ext uri="{FF2B5EF4-FFF2-40B4-BE49-F238E27FC236}">
                <a16:creationId xmlns:a16="http://schemas.microsoft.com/office/drawing/2014/main" xmlns="" id="{02638390-43F5-47D5-BE57-D060C6E9EBD1}"/>
              </a:ext>
            </a:extLst>
          </p:cNvPr>
          <p:cNvSpPr>
            <a:spLocks noGrp="1"/>
          </p:cNvSpPr>
          <p:nvPr>
            <p:ph type="body" sz="half" idx="2"/>
          </p:nvPr>
        </p:nvSpPr>
        <p:spPr>
          <a:xfrm>
            <a:off x="828675" y="2057400"/>
            <a:ext cx="275034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6" name="Content Placeholder 2">
            <a:extLst>
              <a:ext uri="{FF2B5EF4-FFF2-40B4-BE49-F238E27FC236}">
                <a16:creationId xmlns:a16="http://schemas.microsoft.com/office/drawing/2014/main" xmlns="" id="{366B2167-56BA-4D43-889D-FD798AA1F6DE}"/>
              </a:ext>
            </a:extLst>
          </p:cNvPr>
          <p:cNvSpPr>
            <a:spLocks noGrp="1"/>
          </p:cNvSpPr>
          <p:nvPr>
            <p:ph idx="1"/>
          </p:nvPr>
        </p:nvSpPr>
        <p:spPr>
          <a:xfrm>
            <a:off x="3743174" y="457201"/>
            <a:ext cx="4773369"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56907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xmlns="" id="{8F6A756B-881F-4AD8-88A2-0DEA57AC8086}"/>
              </a:ext>
            </a:extLst>
          </p:cNvPr>
          <p:cNvSpPr/>
          <p:nvPr userDrawn="1"/>
        </p:nvSpPr>
        <p:spPr>
          <a:xfrm>
            <a:off x="7181862" y="1199103"/>
            <a:ext cx="3521645"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8" name="Oval 7">
            <a:extLst>
              <a:ext uri="{FF2B5EF4-FFF2-40B4-BE49-F238E27FC236}">
                <a16:creationId xmlns:a16="http://schemas.microsoft.com/office/drawing/2014/main" xmlns="" id="{52E1879E-468E-4022-BADB-7EA13901AAC4}"/>
              </a:ext>
            </a:extLst>
          </p:cNvPr>
          <p:cNvSpPr/>
          <p:nvPr userDrawn="1"/>
        </p:nvSpPr>
        <p:spPr>
          <a:xfrm>
            <a:off x="793996" y="759750"/>
            <a:ext cx="418416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9" name="Oval 8">
            <a:extLst>
              <a:ext uri="{FF2B5EF4-FFF2-40B4-BE49-F238E27FC236}">
                <a16:creationId xmlns:a16="http://schemas.microsoft.com/office/drawing/2014/main" xmlns="" id="{C926C8E7-AF48-4D69-8A29-78C339929E06}"/>
              </a:ext>
            </a:extLst>
          </p:cNvPr>
          <p:cNvSpPr/>
          <p:nvPr userDrawn="1"/>
        </p:nvSpPr>
        <p:spPr>
          <a:xfrm>
            <a:off x="4732251" y="5745357"/>
            <a:ext cx="79548"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0" name="Oval 9">
            <a:extLst>
              <a:ext uri="{FF2B5EF4-FFF2-40B4-BE49-F238E27FC236}">
                <a16:creationId xmlns:a16="http://schemas.microsoft.com/office/drawing/2014/main" xmlns="" id="{12BAE379-8BA3-4C38-80B9-F6ECE8575046}"/>
              </a:ext>
            </a:extLst>
          </p:cNvPr>
          <p:cNvSpPr/>
          <p:nvPr userDrawn="1"/>
        </p:nvSpPr>
        <p:spPr>
          <a:xfrm>
            <a:off x="5297101" y="1199120"/>
            <a:ext cx="183383"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1" name="Freeform: Shape 10">
            <a:extLst>
              <a:ext uri="{FF2B5EF4-FFF2-40B4-BE49-F238E27FC236}">
                <a16:creationId xmlns:a16="http://schemas.microsoft.com/office/drawing/2014/main" xmlns="" id="{BDC42F51-DCAB-4C33-9689-ABC135D1EE8D}"/>
              </a:ext>
            </a:extLst>
          </p:cNvPr>
          <p:cNvSpPr/>
          <p:nvPr userDrawn="1"/>
        </p:nvSpPr>
        <p:spPr>
          <a:xfrm rot="10800000">
            <a:off x="7880592" y="6397366"/>
            <a:ext cx="1263419"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2" name="Freeform: Shape 11">
            <a:extLst>
              <a:ext uri="{FF2B5EF4-FFF2-40B4-BE49-F238E27FC236}">
                <a16:creationId xmlns:a16="http://schemas.microsoft.com/office/drawing/2014/main" xmlns="" id="{A5BC48F8-98EB-4550-8EAC-1248034E9560}"/>
              </a:ext>
            </a:extLst>
          </p:cNvPr>
          <p:cNvSpPr/>
          <p:nvPr userDrawn="1"/>
        </p:nvSpPr>
        <p:spPr>
          <a:xfrm>
            <a:off x="1122565" y="0"/>
            <a:ext cx="1543386"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4" name="Title 13">
            <a:extLst>
              <a:ext uri="{FF2B5EF4-FFF2-40B4-BE49-F238E27FC236}">
                <a16:creationId xmlns:a16="http://schemas.microsoft.com/office/drawing/2014/main" xmlns="" id="{EAF2EDC5-8FCA-8543-8C1F-688DA6DC9B9D}"/>
              </a:ext>
            </a:extLst>
          </p:cNvPr>
          <p:cNvSpPr>
            <a:spLocks noGrp="1"/>
          </p:cNvSpPr>
          <p:nvPr>
            <p:ph type="title"/>
          </p:nvPr>
        </p:nvSpPr>
        <p:spPr/>
        <p:txBody>
          <a:bodyPr/>
          <a:lstStyle/>
          <a:p>
            <a:r>
              <a:rPr lang="en-US" smtClean="0"/>
              <a:t>Click to edit Master title style</a:t>
            </a:r>
            <a:endParaRPr lang="en-US"/>
          </a:p>
        </p:txBody>
      </p:sp>
      <p:sp>
        <p:nvSpPr>
          <p:cNvPr id="2" name="Footer Placeholder 1">
            <a:extLst>
              <a:ext uri="{FF2B5EF4-FFF2-40B4-BE49-F238E27FC236}">
                <a16:creationId xmlns:a16="http://schemas.microsoft.com/office/drawing/2014/main" xmlns="" id="{CBD8003D-13A7-4986-AB10-F4984336278D}"/>
              </a:ext>
            </a:extLst>
          </p:cNvPr>
          <p:cNvSpPr>
            <a:spLocks noGrp="1"/>
          </p:cNvSpPr>
          <p:nvPr>
            <p:ph type="ftr" sz="quarter" idx="10"/>
          </p:nvPr>
        </p:nvSpPr>
        <p:spPr/>
        <p:txBody>
          <a:bodyPr/>
          <a:lstStyle/>
          <a:p>
            <a:endParaRPr lang="en-US" dirty="0">
              <a:latin typeface="Calibri"/>
            </a:endParaRPr>
          </a:p>
        </p:txBody>
      </p:sp>
    </p:spTree>
    <p:extLst>
      <p:ext uri="{BB962C8B-B14F-4D97-AF65-F5344CB8AC3E}">
        <p14:creationId xmlns:p14="http://schemas.microsoft.com/office/powerpoint/2010/main" val="23818806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xmlns="" id="{8F6A756B-881F-4AD8-88A2-0DEA57AC8086}"/>
              </a:ext>
            </a:extLst>
          </p:cNvPr>
          <p:cNvSpPr/>
          <p:nvPr userDrawn="1"/>
        </p:nvSpPr>
        <p:spPr>
          <a:xfrm>
            <a:off x="7181862" y="1199103"/>
            <a:ext cx="3521645"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8" name="Oval 7">
            <a:extLst>
              <a:ext uri="{FF2B5EF4-FFF2-40B4-BE49-F238E27FC236}">
                <a16:creationId xmlns:a16="http://schemas.microsoft.com/office/drawing/2014/main" xmlns="" id="{52E1879E-468E-4022-BADB-7EA13901AAC4}"/>
              </a:ext>
            </a:extLst>
          </p:cNvPr>
          <p:cNvSpPr/>
          <p:nvPr userDrawn="1"/>
        </p:nvSpPr>
        <p:spPr>
          <a:xfrm>
            <a:off x="793996" y="759750"/>
            <a:ext cx="418416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9" name="Oval 8">
            <a:extLst>
              <a:ext uri="{FF2B5EF4-FFF2-40B4-BE49-F238E27FC236}">
                <a16:creationId xmlns:a16="http://schemas.microsoft.com/office/drawing/2014/main" xmlns="" id="{C926C8E7-AF48-4D69-8A29-78C339929E06}"/>
              </a:ext>
            </a:extLst>
          </p:cNvPr>
          <p:cNvSpPr/>
          <p:nvPr userDrawn="1"/>
        </p:nvSpPr>
        <p:spPr>
          <a:xfrm>
            <a:off x="4732251" y="5745357"/>
            <a:ext cx="79548"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0" name="Oval 9">
            <a:extLst>
              <a:ext uri="{FF2B5EF4-FFF2-40B4-BE49-F238E27FC236}">
                <a16:creationId xmlns:a16="http://schemas.microsoft.com/office/drawing/2014/main" xmlns="" id="{12BAE379-8BA3-4C38-80B9-F6ECE8575046}"/>
              </a:ext>
            </a:extLst>
          </p:cNvPr>
          <p:cNvSpPr/>
          <p:nvPr userDrawn="1"/>
        </p:nvSpPr>
        <p:spPr>
          <a:xfrm>
            <a:off x="5297101" y="1199120"/>
            <a:ext cx="183383"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200"/>
            <a:endParaRPr lang="en-US" sz="2700" dirty="0">
              <a:solidFill>
                <a:prstClr val="white"/>
              </a:solidFill>
              <a:latin typeface="Calibri"/>
            </a:endParaRPr>
          </a:p>
        </p:txBody>
      </p:sp>
      <p:sp>
        <p:nvSpPr>
          <p:cNvPr id="11" name="Freeform: Shape 10">
            <a:extLst>
              <a:ext uri="{FF2B5EF4-FFF2-40B4-BE49-F238E27FC236}">
                <a16:creationId xmlns:a16="http://schemas.microsoft.com/office/drawing/2014/main" xmlns="" id="{BDC42F51-DCAB-4C33-9689-ABC135D1EE8D}"/>
              </a:ext>
            </a:extLst>
          </p:cNvPr>
          <p:cNvSpPr/>
          <p:nvPr userDrawn="1"/>
        </p:nvSpPr>
        <p:spPr>
          <a:xfrm rot="10800000">
            <a:off x="7880592" y="6397366"/>
            <a:ext cx="1263419"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2" name="Freeform: Shape 11">
            <a:extLst>
              <a:ext uri="{FF2B5EF4-FFF2-40B4-BE49-F238E27FC236}">
                <a16:creationId xmlns:a16="http://schemas.microsoft.com/office/drawing/2014/main" xmlns="" id="{A5BC48F8-98EB-4550-8EAC-1248034E9560}"/>
              </a:ext>
            </a:extLst>
          </p:cNvPr>
          <p:cNvSpPr/>
          <p:nvPr userDrawn="1"/>
        </p:nvSpPr>
        <p:spPr>
          <a:xfrm>
            <a:off x="1122565" y="0"/>
            <a:ext cx="1543386"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Tree>
    <p:extLst>
      <p:ext uri="{BB962C8B-B14F-4D97-AF65-F5344CB8AC3E}">
        <p14:creationId xmlns:p14="http://schemas.microsoft.com/office/powerpoint/2010/main" val="14245688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2"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2" name="Title 1"/>
          <p:cNvSpPr>
            <a:spLocks noGrp="1"/>
          </p:cNvSpPr>
          <p:nvPr>
            <p:ph type="ctrTitle"/>
          </p:nvPr>
        </p:nvSpPr>
        <p:spPr>
          <a:xfrm rot="19140000">
            <a:off x="817124"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8" y="2470949"/>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7783602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2D5FDC56-6C76-0948-97FD-0CA832564082}"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38737275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7" name="Right Triangle 6"/>
          <p:cNvSpPr/>
          <p:nvPr/>
        </p:nvSpPr>
        <p:spPr>
          <a:xfrm>
            <a:off x="2"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2" name="Title 1"/>
          <p:cNvSpPr>
            <a:spLocks noGrp="1"/>
          </p:cNvSpPr>
          <p:nvPr>
            <p:ph type="title"/>
          </p:nvPr>
        </p:nvSpPr>
        <p:spPr>
          <a:xfrm rot="19140000">
            <a:off x="819399" y="1726761"/>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2D5FDC56-6C76-0948-97FD-0CA832564082}"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28878476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6" name="Footer Placeholder 5"/>
          <p:cNvSpPr>
            <a:spLocks noGrp="1"/>
          </p:cNvSpPr>
          <p:nvPr>
            <p:ph type="ftr" sz="quarter" idx="11"/>
          </p:nvPr>
        </p:nvSpPr>
        <p:spPr/>
        <p:txBody>
          <a:bodyPr/>
          <a:lstStyle/>
          <a:p>
            <a:endParaRPr lang="en-US">
              <a:latin typeface="Franklin Gothic Book"/>
            </a:endParaRPr>
          </a:p>
        </p:txBody>
      </p:sp>
      <p:sp>
        <p:nvSpPr>
          <p:cNvPr id="7" name="Slide Number Placeholder 6"/>
          <p:cNvSpPr>
            <a:spLocks noGrp="1"/>
          </p:cNvSpPr>
          <p:nvPr>
            <p:ph type="sldNum" sz="quarter" idx="12"/>
          </p:nvPr>
        </p:nvSpPr>
        <p:spPr/>
        <p:txBody>
          <a:bodyPr/>
          <a:lstStyle/>
          <a:p>
            <a:fld id="{2D5FDC56-6C76-0948-97FD-0CA832564082}" type="slidenum">
              <a:rPr lang="en-US" smtClean="0">
                <a:latin typeface="Franklin Gothic Book"/>
              </a:rPr>
              <a:pPr/>
              <a:t>‹#›</a:t>
            </a:fld>
            <a:endParaRPr lang="en-US">
              <a:latin typeface="Franklin Gothic Book"/>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83524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8"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5"/>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14"/>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88"/>
            <a:ext cx="1474694" cy="365125"/>
          </a:xfrm>
        </p:spPr>
        <p:txBody>
          <a:bodyPr/>
          <a:lstStyle>
            <a:lvl1pPr algn="l">
              <a:defRPr>
                <a:solidFill>
                  <a:schemeClr val="bg1"/>
                </a:solidFill>
              </a:defRPr>
            </a:lvl1pPr>
          </a:lstStyle>
          <a:p>
            <a:fld id="{D728701E-CAF4-4159-9B3E-41C86DFFA30D}" type="datetimeFigureOut">
              <a:rPr lang="en-US" smtClean="0"/>
              <a:t>10/21/18</a:t>
            </a:fld>
            <a:endParaRPr lang="en-US"/>
          </a:p>
        </p:txBody>
      </p:sp>
      <p:sp>
        <p:nvSpPr>
          <p:cNvPr id="5" name="Footer Placeholder 4"/>
          <p:cNvSpPr>
            <a:spLocks noGrp="1"/>
          </p:cNvSpPr>
          <p:nvPr>
            <p:ph type="ftr" sz="quarter" idx="11"/>
          </p:nvPr>
        </p:nvSpPr>
        <p:spPr>
          <a:xfrm>
            <a:off x="2286000" y="6248788"/>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88"/>
            <a:ext cx="554038" cy="365125"/>
          </a:xfrm>
        </p:spPr>
        <p:txBody>
          <a:bodyPr/>
          <a:lstStyle/>
          <a:p>
            <a:fld id="{162F1D00-BD13-4404-86B0-79703945A0A7}" type="slidenum">
              <a:rPr lang="en-US" smtClean="0"/>
              <a:t>‹#›</a:t>
            </a:fld>
            <a:endParaRPr lang="en-US"/>
          </a:p>
        </p:txBody>
      </p:sp>
      <p:sp>
        <p:nvSpPr>
          <p:cNvPr id="8" name="TextBox 7"/>
          <p:cNvSpPr txBox="1"/>
          <p:nvPr/>
        </p:nvSpPr>
        <p:spPr>
          <a:xfrm>
            <a:off x="2003619" y="3110768"/>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7"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8" name="Footer Placeholder 7"/>
          <p:cNvSpPr>
            <a:spLocks noGrp="1"/>
          </p:cNvSpPr>
          <p:nvPr>
            <p:ph type="ftr" sz="quarter" idx="11"/>
          </p:nvPr>
        </p:nvSpPr>
        <p:spPr/>
        <p:txBody>
          <a:bodyPr/>
          <a:lstStyle/>
          <a:p>
            <a:endParaRPr lang="en-US">
              <a:latin typeface="Franklin Gothic Book"/>
            </a:endParaRPr>
          </a:p>
        </p:txBody>
      </p:sp>
      <p:sp>
        <p:nvSpPr>
          <p:cNvPr id="9" name="Slide Number Placeholder 8"/>
          <p:cNvSpPr>
            <a:spLocks noGrp="1"/>
          </p:cNvSpPr>
          <p:nvPr>
            <p:ph type="sldNum" sz="quarter" idx="12"/>
          </p:nvPr>
        </p:nvSpPr>
        <p:spPr/>
        <p:txBody>
          <a:bodyPr/>
          <a:lstStyle/>
          <a:p>
            <a:fld id="{2D5FDC56-6C76-0948-97FD-0CA832564082}"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19448281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4" name="Footer Placeholder 3"/>
          <p:cNvSpPr>
            <a:spLocks noGrp="1"/>
          </p:cNvSpPr>
          <p:nvPr>
            <p:ph type="ftr" sz="quarter" idx="11"/>
          </p:nvPr>
        </p:nvSpPr>
        <p:spPr/>
        <p:txBody>
          <a:bodyPr/>
          <a:lstStyle/>
          <a:p>
            <a:endParaRPr lang="en-US">
              <a:latin typeface="Franklin Gothic Book"/>
            </a:endParaRPr>
          </a:p>
        </p:txBody>
      </p:sp>
      <p:sp>
        <p:nvSpPr>
          <p:cNvPr id="5" name="Slide Number Placeholder 4"/>
          <p:cNvSpPr>
            <a:spLocks noGrp="1"/>
          </p:cNvSpPr>
          <p:nvPr>
            <p:ph type="sldNum" sz="quarter" idx="12"/>
          </p:nvPr>
        </p:nvSpPr>
        <p:spPr/>
        <p:txBody>
          <a:bodyPr/>
          <a:lstStyle/>
          <a:p>
            <a:fld id="{2D5FDC56-6C76-0948-97FD-0CA832564082}"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14080586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3" name="Footer Placeholder 2"/>
          <p:cNvSpPr>
            <a:spLocks noGrp="1"/>
          </p:cNvSpPr>
          <p:nvPr>
            <p:ph type="ftr" sz="quarter" idx="11"/>
          </p:nvPr>
        </p:nvSpPr>
        <p:spPr/>
        <p:txBody>
          <a:bodyPr/>
          <a:lstStyle/>
          <a:p>
            <a:endParaRPr lang="en-US">
              <a:latin typeface="Franklin Gothic Book"/>
            </a:endParaRPr>
          </a:p>
        </p:txBody>
      </p:sp>
      <p:sp>
        <p:nvSpPr>
          <p:cNvPr id="4" name="Slide Number Placeholder 3"/>
          <p:cNvSpPr>
            <a:spLocks noGrp="1"/>
          </p:cNvSpPr>
          <p:nvPr>
            <p:ph type="sldNum" sz="quarter" idx="12"/>
          </p:nvPr>
        </p:nvSpPr>
        <p:spPr/>
        <p:txBody>
          <a:bodyPr/>
          <a:lstStyle/>
          <a:p>
            <a:fld id="{2D5FDC56-6C76-0948-97FD-0CA832564082}"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14234406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2"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Franklin Gothic Book"/>
            </a:endParaRPr>
          </a:p>
        </p:txBody>
      </p:sp>
      <p:sp>
        <p:nvSpPr>
          <p:cNvPr id="2" name="Title 1"/>
          <p:cNvSpPr>
            <a:spLocks noGrp="1"/>
          </p:cNvSpPr>
          <p:nvPr>
            <p:ph type="title"/>
          </p:nvPr>
        </p:nvSpPr>
        <p:spPr>
          <a:xfrm rot="19140000">
            <a:off x="784930" y="1576127"/>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64" y="2618936"/>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solidFill>
                <a:srgbClr val="434342"/>
              </a:solidFill>
              <a:latin typeface="Franklin Gothic Book"/>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D5FDC56-6C76-0948-97FD-0CA832564082}" type="slidenum">
              <a:rPr lang="en-US" smtClean="0">
                <a:solidFill>
                  <a:srgbClr val="434342"/>
                </a:solidFill>
                <a:latin typeface="Franklin Gothic Book"/>
              </a:rPr>
              <a:pPr/>
              <a:t>‹#›</a:t>
            </a:fld>
            <a:endParaRPr lang="en-US">
              <a:solidFill>
                <a:srgbClr val="434342"/>
              </a:solidFill>
              <a:latin typeface="Franklin Gothic Book"/>
            </a:endParaRPr>
          </a:p>
        </p:txBody>
      </p:sp>
    </p:spTree>
    <p:extLst>
      <p:ext uri="{BB962C8B-B14F-4D97-AF65-F5344CB8AC3E}">
        <p14:creationId xmlns:p14="http://schemas.microsoft.com/office/powerpoint/2010/main" val="23281544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7"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2"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10" name="Freeform 9"/>
          <p:cNvSpPr/>
          <p:nvPr/>
        </p:nvSpPr>
        <p:spPr>
          <a:xfrm>
            <a:off x="2"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91"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6" name="Footer Placeholder 5"/>
          <p:cNvSpPr>
            <a:spLocks noGrp="1"/>
          </p:cNvSpPr>
          <p:nvPr>
            <p:ph type="ftr" sz="quarter" idx="11"/>
          </p:nvPr>
        </p:nvSpPr>
        <p:spPr/>
        <p:txBody>
          <a:bodyPr/>
          <a:lstStyle/>
          <a:p>
            <a:endParaRPr lang="en-US">
              <a:latin typeface="Franklin Gothic Book"/>
            </a:endParaRPr>
          </a:p>
        </p:txBody>
      </p:sp>
      <p:sp>
        <p:nvSpPr>
          <p:cNvPr id="7" name="Slide Number Placeholder 6"/>
          <p:cNvSpPr>
            <a:spLocks noGrp="1"/>
          </p:cNvSpPr>
          <p:nvPr>
            <p:ph type="sldNum" sz="quarter" idx="12"/>
          </p:nvPr>
        </p:nvSpPr>
        <p:spPr/>
        <p:txBody>
          <a:bodyPr/>
          <a:lstStyle/>
          <a:p>
            <a:fld id="{2D5FDC56-6C76-0948-97FD-0CA832564082}"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38567642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2D5FDC56-6C76-0948-97FD-0CA832564082}"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13982685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2D5FDC56-6C76-0948-97FD-0CA832564082}"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3464902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2"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2" name="Title 1"/>
          <p:cNvSpPr>
            <a:spLocks noGrp="1"/>
          </p:cNvSpPr>
          <p:nvPr>
            <p:ph type="ctrTitle"/>
          </p:nvPr>
        </p:nvSpPr>
        <p:spPr>
          <a:xfrm rot="19140000">
            <a:off x="817120"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8" y="2470941"/>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8483820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2D5FDC56-6C76-0948-97FD-0CA832564082}"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42140303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7" name="Right Triangle 6"/>
          <p:cNvSpPr/>
          <p:nvPr/>
        </p:nvSpPr>
        <p:spPr>
          <a:xfrm>
            <a:off x="2"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2" name="Title 1"/>
          <p:cNvSpPr>
            <a:spLocks noGrp="1"/>
          </p:cNvSpPr>
          <p:nvPr>
            <p:ph type="title"/>
          </p:nvPr>
        </p:nvSpPr>
        <p:spPr>
          <a:xfrm rot="19140000">
            <a:off x="819399" y="1726753"/>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2D5FDC56-6C76-0948-97FD-0CA832564082}"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57773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7"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92"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10/21/18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6" name="Footer Placeholder 5"/>
          <p:cNvSpPr>
            <a:spLocks noGrp="1"/>
          </p:cNvSpPr>
          <p:nvPr>
            <p:ph type="ftr" sz="quarter" idx="11"/>
          </p:nvPr>
        </p:nvSpPr>
        <p:spPr/>
        <p:txBody>
          <a:bodyPr/>
          <a:lstStyle/>
          <a:p>
            <a:endParaRPr lang="en-US">
              <a:latin typeface="Franklin Gothic Book"/>
            </a:endParaRPr>
          </a:p>
        </p:txBody>
      </p:sp>
      <p:sp>
        <p:nvSpPr>
          <p:cNvPr id="7" name="Slide Number Placeholder 6"/>
          <p:cNvSpPr>
            <a:spLocks noGrp="1"/>
          </p:cNvSpPr>
          <p:nvPr>
            <p:ph type="sldNum" sz="quarter" idx="12"/>
          </p:nvPr>
        </p:nvSpPr>
        <p:spPr/>
        <p:txBody>
          <a:bodyPr/>
          <a:lstStyle/>
          <a:p>
            <a:fld id="{2D5FDC56-6C76-0948-97FD-0CA832564082}" type="slidenum">
              <a:rPr lang="en-US" smtClean="0">
                <a:latin typeface="Franklin Gothic Book"/>
              </a:rPr>
              <a:pPr/>
              <a:t>‹#›</a:t>
            </a:fld>
            <a:endParaRPr lang="en-US">
              <a:latin typeface="Franklin Gothic Book"/>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837480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8" name="Footer Placeholder 7"/>
          <p:cNvSpPr>
            <a:spLocks noGrp="1"/>
          </p:cNvSpPr>
          <p:nvPr>
            <p:ph type="ftr" sz="quarter" idx="11"/>
          </p:nvPr>
        </p:nvSpPr>
        <p:spPr/>
        <p:txBody>
          <a:bodyPr/>
          <a:lstStyle/>
          <a:p>
            <a:endParaRPr lang="en-US">
              <a:latin typeface="Franklin Gothic Book"/>
            </a:endParaRPr>
          </a:p>
        </p:txBody>
      </p:sp>
      <p:sp>
        <p:nvSpPr>
          <p:cNvPr id="9" name="Slide Number Placeholder 8"/>
          <p:cNvSpPr>
            <a:spLocks noGrp="1"/>
          </p:cNvSpPr>
          <p:nvPr>
            <p:ph type="sldNum" sz="quarter" idx="12"/>
          </p:nvPr>
        </p:nvSpPr>
        <p:spPr/>
        <p:txBody>
          <a:bodyPr/>
          <a:lstStyle/>
          <a:p>
            <a:fld id="{2D5FDC56-6C76-0948-97FD-0CA832564082}"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1491085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4" name="Footer Placeholder 3"/>
          <p:cNvSpPr>
            <a:spLocks noGrp="1"/>
          </p:cNvSpPr>
          <p:nvPr>
            <p:ph type="ftr" sz="quarter" idx="11"/>
          </p:nvPr>
        </p:nvSpPr>
        <p:spPr/>
        <p:txBody>
          <a:bodyPr/>
          <a:lstStyle/>
          <a:p>
            <a:endParaRPr lang="en-US">
              <a:latin typeface="Franklin Gothic Book"/>
            </a:endParaRPr>
          </a:p>
        </p:txBody>
      </p:sp>
      <p:sp>
        <p:nvSpPr>
          <p:cNvPr id="5" name="Slide Number Placeholder 4"/>
          <p:cNvSpPr>
            <a:spLocks noGrp="1"/>
          </p:cNvSpPr>
          <p:nvPr>
            <p:ph type="sldNum" sz="quarter" idx="12"/>
          </p:nvPr>
        </p:nvSpPr>
        <p:spPr/>
        <p:txBody>
          <a:bodyPr/>
          <a:lstStyle/>
          <a:p>
            <a:fld id="{2D5FDC56-6C76-0948-97FD-0CA832564082}"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39882025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3" name="Footer Placeholder 2"/>
          <p:cNvSpPr>
            <a:spLocks noGrp="1"/>
          </p:cNvSpPr>
          <p:nvPr>
            <p:ph type="ftr" sz="quarter" idx="11"/>
          </p:nvPr>
        </p:nvSpPr>
        <p:spPr/>
        <p:txBody>
          <a:bodyPr/>
          <a:lstStyle/>
          <a:p>
            <a:endParaRPr lang="en-US">
              <a:latin typeface="Franklin Gothic Book"/>
            </a:endParaRPr>
          </a:p>
        </p:txBody>
      </p:sp>
      <p:sp>
        <p:nvSpPr>
          <p:cNvPr id="4" name="Slide Number Placeholder 3"/>
          <p:cNvSpPr>
            <a:spLocks noGrp="1"/>
          </p:cNvSpPr>
          <p:nvPr>
            <p:ph type="sldNum" sz="quarter" idx="12"/>
          </p:nvPr>
        </p:nvSpPr>
        <p:spPr/>
        <p:txBody>
          <a:bodyPr/>
          <a:lstStyle/>
          <a:p>
            <a:fld id="{2D5FDC56-6C76-0948-97FD-0CA832564082}"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13544341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2"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Franklin Gothic Book"/>
            </a:endParaRPr>
          </a:p>
        </p:txBody>
      </p:sp>
      <p:sp>
        <p:nvSpPr>
          <p:cNvPr id="2" name="Title 1"/>
          <p:cNvSpPr>
            <a:spLocks noGrp="1"/>
          </p:cNvSpPr>
          <p:nvPr>
            <p:ph type="title"/>
          </p:nvPr>
        </p:nvSpPr>
        <p:spPr>
          <a:xfrm rot="19140000">
            <a:off x="784930" y="1576119"/>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60" y="2618928"/>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solidFill>
                <a:srgbClr val="434342"/>
              </a:solidFill>
              <a:latin typeface="Franklin Gothic Book"/>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D5FDC56-6C76-0948-97FD-0CA832564082}" type="slidenum">
              <a:rPr lang="en-US" smtClean="0">
                <a:solidFill>
                  <a:srgbClr val="434342"/>
                </a:solidFill>
                <a:latin typeface="Franklin Gothic Book"/>
              </a:rPr>
              <a:pPr/>
              <a:t>‹#›</a:t>
            </a:fld>
            <a:endParaRPr lang="en-US">
              <a:solidFill>
                <a:srgbClr val="434342"/>
              </a:solidFill>
              <a:latin typeface="Franklin Gothic Book"/>
            </a:endParaRPr>
          </a:p>
        </p:txBody>
      </p:sp>
    </p:spTree>
    <p:extLst>
      <p:ext uri="{BB962C8B-B14F-4D97-AF65-F5344CB8AC3E}">
        <p14:creationId xmlns:p14="http://schemas.microsoft.com/office/powerpoint/2010/main" val="29211868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7"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2"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10" name="Freeform 9"/>
          <p:cNvSpPr/>
          <p:nvPr/>
        </p:nvSpPr>
        <p:spPr>
          <a:xfrm>
            <a:off x="2"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87"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6" name="Footer Placeholder 5"/>
          <p:cNvSpPr>
            <a:spLocks noGrp="1"/>
          </p:cNvSpPr>
          <p:nvPr>
            <p:ph type="ftr" sz="quarter" idx="11"/>
          </p:nvPr>
        </p:nvSpPr>
        <p:spPr/>
        <p:txBody>
          <a:bodyPr/>
          <a:lstStyle/>
          <a:p>
            <a:endParaRPr lang="en-US">
              <a:latin typeface="Franklin Gothic Book"/>
            </a:endParaRPr>
          </a:p>
        </p:txBody>
      </p:sp>
      <p:sp>
        <p:nvSpPr>
          <p:cNvPr id="7" name="Slide Number Placeholder 6"/>
          <p:cNvSpPr>
            <a:spLocks noGrp="1"/>
          </p:cNvSpPr>
          <p:nvPr>
            <p:ph type="sldNum" sz="quarter" idx="12"/>
          </p:nvPr>
        </p:nvSpPr>
        <p:spPr/>
        <p:txBody>
          <a:bodyPr/>
          <a:lstStyle/>
          <a:p>
            <a:fld id="{2D5FDC56-6C76-0948-97FD-0CA832564082}"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8509830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2D5FDC56-6C76-0948-97FD-0CA832564082}"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35159540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2D5FDC56-6C76-0948-97FD-0CA832564082}"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14002154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2" name="Title 1"/>
          <p:cNvSpPr>
            <a:spLocks noGrp="1"/>
          </p:cNvSpPr>
          <p:nvPr>
            <p:ph type="ctrTitle"/>
          </p:nvPr>
        </p:nvSpPr>
        <p:spPr>
          <a:xfrm rot="19140000">
            <a:off x="817113"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8" y="2470927"/>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35975751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2D5FDC56-6C76-0948-97FD-0CA832564082}"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202759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92"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79"/>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6" name="Content Placeholder 5"/>
          <p:cNvSpPr>
            <a:spLocks noGrp="1"/>
          </p:cNvSpPr>
          <p:nvPr>
            <p:ph sz="quarter" idx="4"/>
          </p:nvPr>
        </p:nvSpPr>
        <p:spPr>
          <a:xfrm>
            <a:off x="4399878" y="2447379"/>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10/21/18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61"/>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399878" y="2070861"/>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7" name="Right Triangle 6"/>
          <p:cNvSpPr/>
          <p:nvPr/>
        </p:nvSpPr>
        <p:spPr>
          <a:xfrm>
            <a:off x="1"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2" name="Title 1"/>
          <p:cNvSpPr>
            <a:spLocks noGrp="1"/>
          </p:cNvSpPr>
          <p:nvPr>
            <p:ph type="title"/>
          </p:nvPr>
        </p:nvSpPr>
        <p:spPr>
          <a:xfrm rot="19140000">
            <a:off x="819399" y="1726739"/>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2D5FDC56-6C76-0948-97FD-0CA832564082}"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17781897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6" name="Footer Placeholder 5"/>
          <p:cNvSpPr>
            <a:spLocks noGrp="1"/>
          </p:cNvSpPr>
          <p:nvPr>
            <p:ph type="ftr" sz="quarter" idx="11"/>
          </p:nvPr>
        </p:nvSpPr>
        <p:spPr/>
        <p:txBody>
          <a:bodyPr/>
          <a:lstStyle/>
          <a:p>
            <a:endParaRPr lang="en-US">
              <a:latin typeface="Franklin Gothic Book"/>
            </a:endParaRPr>
          </a:p>
        </p:txBody>
      </p:sp>
      <p:sp>
        <p:nvSpPr>
          <p:cNvPr id="7" name="Slide Number Placeholder 6"/>
          <p:cNvSpPr>
            <a:spLocks noGrp="1"/>
          </p:cNvSpPr>
          <p:nvPr>
            <p:ph type="sldNum" sz="quarter" idx="12"/>
          </p:nvPr>
        </p:nvSpPr>
        <p:spPr/>
        <p:txBody>
          <a:bodyPr/>
          <a:lstStyle/>
          <a:p>
            <a:fld id="{2D5FDC56-6C76-0948-97FD-0CA832564082}" type="slidenum">
              <a:rPr lang="en-US" smtClean="0">
                <a:latin typeface="Franklin Gothic Book"/>
              </a:rPr>
              <a:pPr/>
              <a:t>‹#›</a:t>
            </a:fld>
            <a:endParaRPr lang="en-US">
              <a:latin typeface="Franklin Gothic Book"/>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063984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8" name="Footer Placeholder 7"/>
          <p:cNvSpPr>
            <a:spLocks noGrp="1"/>
          </p:cNvSpPr>
          <p:nvPr>
            <p:ph type="ftr" sz="quarter" idx="11"/>
          </p:nvPr>
        </p:nvSpPr>
        <p:spPr/>
        <p:txBody>
          <a:bodyPr/>
          <a:lstStyle/>
          <a:p>
            <a:endParaRPr lang="en-US">
              <a:latin typeface="Franklin Gothic Book"/>
            </a:endParaRPr>
          </a:p>
        </p:txBody>
      </p:sp>
      <p:sp>
        <p:nvSpPr>
          <p:cNvPr id="9" name="Slide Number Placeholder 8"/>
          <p:cNvSpPr>
            <a:spLocks noGrp="1"/>
          </p:cNvSpPr>
          <p:nvPr>
            <p:ph type="sldNum" sz="quarter" idx="12"/>
          </p:nvPr>
        </p:nvSpPr>
        <p:spPr/>
        <p:txBody>
          <a:bodyPr/>
          <a:lstStyle/>
          <a:p>
            <a:fld id="{2D5FDC56-6C76-0948-97FD-0CA832564082}"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7902315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4" name="Footer Placeholder 3"/>
          <p:cNvSpPr>
            <a:spLocks noGrp="1"/>
          </p:cNvSpPr>
          <p:nvPr>
            <p:ph type="ftr" sz="quarter" idx="11"/>
          </p:nvPr>
        </p:nvSpPr>
        <p:spPr/>
        <p:txBody>
          <a:bodyPr/>
          <a:lstStyle/>
          <a:p>
            <a:endParaRPr lang="en-US">
              <a:latin typeface="Franklin Gothic Book"/>
            </a:endParaRPr>
          </a:p>
        </p:txBody>
      </p:sp>
      <p:sp>
        <p:nvSpPr>
          <p:cNvPr id="5" name="Slide Number Placeholder 4"/>
          <p:cNvSpPr>
            <a:spLocks noGrp="1"/>
          </p:cNvSpPr>
          <p:nvPr>
            <p:ph type="sldNum" sz="quarter" idx="12"/>
          </p:nvPr>
        </p:nvSpPr>
        <p:spPr/>
        <p:txBody>
          <a:bodyPr/>
          <a:lstStyle/>
          <a:p>
            <a:fld id="{2D5FDC56-6C76-0948-97FD-0CA832564082}"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21271593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3" name="Footer Placeholder 2"/>
          <p:cNvSpPr>
            <a:spLocks noGrp="1"/>
          </p:cNvSpPr>
          <p:nvPr>
            <p:ph type="ftr" sz="quarter" idx="11"/>
          </p:nvPr>
        </p:nvSpPr>
        <p:spPr/>
        <p:txBody>
          <a:bodyPr/>
          <a:lstStyle/>
          <a:p>
            <a:endParaRPr lang="en-US">
              <a:latin typeface="Franklin Gothic Book"/>
            </a:endParaRPr>
          </a:p>
        </p:txBody>
      </p:sp>
      <p:sp>
        <p:nvSpPr>
          <p:cNvPr id="4" name="Slide Number Placeholder 3"/>
          <p:cNvSpPr>
            <a:spLocks noGrp="1"/>
          </p:cNvSpPr>
          <p:nvPr>
            <p:ph type="sldNum" sz="quarter" idx="12"/>
          </p:nvPr>
        </p:nvSpPr>
        <p:spPr/>
        <p:txBody>
          <a:bodyPr/>
          <a:lstStyle/>
          <a:p>
            <a:fld id="{2D5FDC56-6C76-0948-97FD-0CA832564082}"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29872437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Franklin Gothic Book"/>
            </a:endParaRPr>
          </a:p>
        </p:txBody>
      </p:sp>
      <p:sp>
        <p:nvSpPr>
          <p:cNvPr id="2" name="Title 1"/>
          <p:cNvSpPr>
            <a:spLocks noGrp="1"/>
          </p:cNvSpPr>
          <p:nvPr>
            <p:ph type="title"/>
          </p:nvPr>
        </p:nvSpPr>
        <p:spPr>
          <a:xfrm rot="19140000">
            <a:off x="784930" y="1576105"/>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3" y="2618914"/>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solidFill>
                <a:srgbClr val="434342"/>
              </a:solidFill>
              <a:latin typeface="Franklin Gothic Book"/>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D5FDC56-6C76-0948-97FD-0CA832564082}" type="slidenum">
              <a:rPr lang="en-US" smtClean="0">
                <a:solidFill>
                  <a:srgbClr val="434342"/>
                </a:solidFill>
                <a:latin typeface="Franklin Gothic Book"/>
              </a:rPr>
              <a:pPr/>
              <a:t>‹#›</a:t>
            </a:fld>
            <a:endParaRPr lang="en-US">
              <a:solidFill>
                <a:srgbClr val="434342"/>
              </a:solidFill>
              <a:latin typeface="Franklin Gothic Book"/>
            </a:endParaRPr>
          </a:p>
        </p:txBody>
      </p:sp>
    </p:spTree>
    <p:extLst>
      <p:ext uri="{BB962C8B-B14F-4D97-AF65-F5344CB8AC3E}">
        <p14:creationId xmlns:p14="http://schemas.microsoft.com/office/powerpoint/2010/main" val="7589531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6"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10" name="Freeform 9"/>
          <p:cNvSpPr/>
          <p:nvPr/>
        </p:nvSpPr>
        <p:spPr>
          <a:xfrm>
            <a:off x="1"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80"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6" name="Footer Placeholder 5"/>
          <p:cNvSpPr>
            <a:spLocks noGrp="1"/>
          </p:cNvSpPr>
          <p:nvPr>
            <p:ph type="ftr" sz="quarter" idx="11"/>
          </p:nvPr>
        </p:nvSpPr>
        <p:spPr/>
        <p:txBody>
          <a:bodyPr/>
          <a:lstStyle/>
          <a:p>
            <a:endParaRPr lang="en-US">
              <a:latin typeface="Franklin Gothic Book"/>
            </a:endParaRPr>
          </a:p>
        </p:txBody>
      </p:sp>
      <p:sp>
        <p:nvSpPr>
          <p:cNvPr id="7" name="Slide Number Placeholder 6"/>
          <p:cNvSpPr>
            <a:spLocks noGrp="1"/>
          </p:cNvSpPr>
          <p:nvPr>
            <p:ph type="sldNum" sz="quarter" idx="12"/>
          </p:nvPr>
        </p:nvSpPr>
        <p:spPr/>
        <p:txBody>
          <a:bodyPr/>
          <a:lstStyle/>
          <a:p>
            <a:fld id="{2D5FDC56-6C76-0948-97FD-0CA832564082}"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6485824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2D5FDC56-6C76-0948-97FD-0CA832564082}"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402403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ADBD9C-AFD4-264A-BAD7-5741D29085D9}" type="datetimeFigureOut">
              <a:rPr lang="en-US" smtClean="0">
                <a:latin typeface="Franklin Gothic Book"/>
              </a:rPr>
              <a:pPr/>
              <a:t>10/21/18</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2D5FDC56-6C76-0948-97FD-0CA832564082}"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2257358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92"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24"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10/21/18</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24"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48"/>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92"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10/21/18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9.xml"/><Relationship Id="rId20" Type="http://schemas.openxmlformats.org/officeDocument/2006/relationships/slideLayout" Target="../slideLayouts/slideLayout40.xml"/><Relationship Id="rId21" Type="http://schemas.openxmlformats.org/officeDocument/2006/relationships/slideLayout" Target="../slideLayouts/slideLayout41.xml"/><Relationship Id="rId22" Type="http://schemas.openxmlformats.org/officeDocument/2006/relationships/slideLayout" Target="../slideLayouts/slideLayout42.xml"/><Relationship Id="rId23" Type="http://schemas.openxmlformats.org/officeDocument/2006/relationships/slideLayout" Target="../slideLayouts/slideLayout43.xml"/><Relationship Id="rId24" Type="http://schemas.openxmlformats.org/officeDocument/2006/relationships/slideLayout" Target="../slideLayouts/slideLayout44.xml"/><Relationship Id="rId25" Type="http://schemas.openxmlformats.org/officeDocument/2006/relationships/slideLayout" Target="../slideLayouts/slideLayout45.xml"/><Relationship Id="rId26" Type="http://schemas.openxmlformats.org/officeDocument/2006/relationships/theme" Target="../theme/theme2.xml"/><Relationship Id="rId10" Type="http://schemas.openxmlformats.org/officeDocument/2006/relationships/slideLayout" Target="../slideLayouts/slideLayout30.xml"/><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slideLayout" Target="../slideLayouts/slideLayout34.xml"/><Relationship Id="rId15" Type="http://schemas.openxmlformats.org/officeDocument/2006/relationships/slideLayout" Target="../slideLayouts/slideLayout35.xml"/><Relationship Id="rId16" Type="http://schemas.openxmlformats.org/officeDocument/2006/relationships/slideLayout" Target="../slideLayouts/slideLayout36.xml"/><Relationship Id="rId17" Type="http://schemas.openxmlformats.org/officeDocument/2006/relationships/slideLayout" Target="../slideLayouts/slideLayout37.xml"/><Relationship Id="rId18" Type="http://schemas.openxmlformats.org/officeDocument/2006/relationships/slideLayout" Target="../slideLayouts/slideLayout38.xml"/><Relationship Id="rId19" Type="http://schemas.openxmlformats.org/officeDocument/2006/relationships/slideLayout" Target="../slideLayouts/slideLayout39.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3.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4.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5.xml"/><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6"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6" y="1981207"/>
            <a:ext cx="7556313"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795247" y="6423599"/>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10/21/18</a:t>
            </a:fld>
            <a:endParaRPr lang="en-US"/>
          </a:p>
        </p:txBody>
      </p:sp>
      <p:sp>
        <p:nvSpPr>
          <p:cNvPr id="5" name="Footer Placeholder 4"/>
          <p:cNvSpPr>
            <a:spLocks noGrp="1"/>
          </p:cNvSpPr>
          <p:nvPr>
            <p:ph type="ftr" sz="quarter" idx="3"/>
          </p:nvPr>
        </p:nvSpPr>
        <p:spPr>
          <a:xfrm>
            <a:off x="201706" y="6423599"/>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48"/>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7"/>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72" y="6459808"/>
            <a:ext cx="1854203" cy="365125"/>
          </a:xfrm>
          <a:prstGeom prst="rect">
            <a:avLst/>
          </a:prstGeom>
        </p:spPr>
        <p:txBody>
          <a:bodyPr vert="horz" lIns="91440" tIns="45720" rIns="91440" bIns="45720" rtlCol="0" anchor="ctr"/>
          <a:lstStyle>
            <a:lvl1pPr algn="l">
              <a:defRPr sz="900">
                <a:solidFill>
                  <a:srgbClr val="FFFFFF"/>
                </a:solidFill>
              </a:defRPr>
            </a:lvl1pPr>
          </a:lstStyle>
          <a:p>
            <a:pPr defTabSz="457200"/>
            <a:fld id="{90298CD5-6C1E-4009-B41F-6DF62E31D3BE}" type="datetimeFigureOut">
              <a:rPr lang="en-US" smtClean="0">
                <a:latin typeface="Calibri"/>
              </a:rPr>
              <a:pPr defTabSz="457200"/>
              <a:t>10/21/18</a:t>
            </a:fld>
            <a:endParaRPr lang="en-US" dirty="0">
              <a:latin typeface="Calibri"/>
            </a:endParaRPr>
          </a:p>
        </p:txBody>
      </p:sp>
      <p:sp>
        <p:nvSpPr>
          <p:cNvPr id="5" name="Footer Placeholder 4"/>
          <p:cNvSpPr>
            <a:spLocks noGrp="1"/>
          </p:cNvSpPr>
          <p:nvPr>
            <p:ph type="ftr" sz="quarter" idx="3"/>
          </p:nvPr>
        </p:nvSpPr>
        <p:spPr>
          <a:xfrm>
            <a:off x="2764640" y="6459808"/>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endParaRPr lang="en-US" dirty="0">
              <a:latin typeface="Calibri"/>
            </a:endParaRPr>
          </a:p>
        </p:txBody>
      </p:sp>
      <p:sp>
        <p:nvSpPr>
          <p:cNvPr id="6" name="Slide Number Placeholder 5"/>
          <p:cNvSpPr>
            <a:spLocks noGrp="1"/>
          </p:cNvSpPr>
          <p:nvPr>
            <p:ph type="sldNum" sz="quarter" idx="4"/>
          </p:nvPr>
        </p:nvSpPr>
        <p:spPr>
          <a:xfrm>
            <a:off x="7425355" y="6459808"/>
            <a:ext cx="984019" cy="365125"/>
          </a:xfrm>
          <a:prstGeom prst="rect">
            <a:avLst/>
          </a:prstGeom>
        </p:spPr>
        <p:txBody>
          <a:bodyPr vert="horz" lIns="91440" tIns="45720" rIns="91440" bIns="45720" rtlCol="0" anchor="ctr"/>
          <a:lstStyle>
            <a:lvl1pPr algn="r">
              <a:defRPr sz="1050">
                <a:solidFill>
                  <a:srgbClr val="FFFFFF"/>
                </a:solidFill>
              </a:defRPr>
            </a:lvl1pPr>
          </a:lstStyle>
          <a:p>
            <a:pPr defTabSz="457200"/>
            <a:fld id="{4FAB73BC-B049-4115-A692-8D63A059BFB8}" type="slidenum">
              <a:rPr lang="en-US" smtClean="0">
                <a:latin typeface="Calibri"/>
              </a:rPr>
              <a:pPr defTabSz="457200"/>
              <a:t>‹#›</a:t>
            </a:fld>
            <a:endParaRPr lang="en-US" dirty="0">
              <a:latin typeface="Calibri"/>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1BD32F58-EB48-4836-BA45-971BA1AA1608}"/>
              </a:ext>
            </a:extLst>
          </p:cNvPr>
          <p:cNvCxnSpPr/>
          <p:nvPr userDrawn="1"/>
        </p:nvCxnSpPr>
        <p:spPr>
          <a:xfrm>
            <a:off x="419778" y="5537233"/>
            <a:ext cx="0" cy="1320791"/>
          </a:xfrm>
          <a:prstGeom prst="line">
            <a:avLst/>
          </a:prstGeom>
          <a:ln w="19050">
            <a:solidFill>
              <a:schemeClr val="tx1">
                <a:alpha val="70000"/>
              </a:schemeClr>
            </a:solidFill>
            <a:prstDash val="solid"/>
          </a:ln>
        </p:spPr>
        <p:style>
          <a:lnRef idx="1">
            <a:schemeClr val="accent1"/>
          </a:lnRef>
          <a:fillRef idx="0">
            <a:schemeClr val="accent1"/>
          </a:fillRef>
          <a:effectRef idx="0">
            <a:schemeClr val="accent1"/>
          </a:effectRef>
          <a:fontRef idx="minor">
            <a:schemeClr val="tx1"/>
          </a:fontRef>
        </p:style>
      </p:cxnSp>
      <p:sp>
        <p:nvSpPr>
          <p:cNvPr id="12" name="Shape 61">
            <a:extLst>
              <a:ext uri="{FF2B5EF4-FFF2-40B4-BE49-F238E27FC236}">
                <a16:creationId xmlns:a16="http://schemas.microsoft.com/office/drawing/2014/main" xmlns="" id="{9DA099E0-27DA-42BD-9D42-E4CA07B78FDD}"/>
              </a:ext>
            </a:extLst>
          </p:cNvPr>
          <p:cNvSpPr/>
          <p:nvPr userDrawn="1"/>
        </p:nvSpPr>
        <p:spPr>
          <a:xfrm rot="16200000">
            <a:off x="-1688431" y="3225102"/>
            <a:ext cx="4216420" cy="407804"/>
          </a:xfrm>
          <a:prstGeom prst="rect">
            <a:avLst/>
          </a:prstGeom>
          <a:ln w="3175">
            <a:miter lim="400000"/>
          </a:ln>
          <a:extLst>
            <a:ext uri="{C572A759-6A51-4108-AA02-DFA0A04FC94B}">
              <ma14:wrappingTextBoxFlag xmlns:ma14="http://schemas.microsoft.com/office/mac/drawingml/2011/main" val="1"/>
            </a:ext>
          </a:extLst>
        </p:spPr>
        <p:txBody>
          <a:bodyPr wrap="square" lIns="19050" tIns="19050" rIns="19050" bIns="19050" anchor="ctr">
            <a:spAutoFit/>
          </a:bodyPr>
          <a:lstStyle/>
          <a:p>
            <a:pPr algn="ctr" defTabSz="457200">
              <a:buFont typeface="Arial" panose="020B0604020202020204" pitchFamily="34" charset="0"/>
              <a:buNone/>
              <a:defRPr sz="3000">
                <a:solidFill>
                  <a:srgbClr val="3A3B39"/>
                </a:solidFill>
                <a:latin typeface="Bebas"/>
                <a:ea typeface="Bebas"/>
                <a:cs typeface="Bebas"/>
                <a:sym typeface="Bebas"/>
              </a:defRPr>
            </a:pPr>
            <a:r>
              <a:rPr lang="en-US" sz="2400" b="1" spc="600" dirty="0">
                <a:solidFill>
                  <a:srgbClr val="2F3342"/>
                </a:solidFill>
                <a:latin typeface="Calibri"/>
                <a:ea typeface="Bebas"/>
                <a:cs typeface="Bebas"/>
                <a:sym typeface="Bebas"/>
              </a:rPr>
              <a:t>4</a:t>
            </a:r>
            <a:r>
              <a:rPr lang="en-US" sz="2400" b="1" spc="600" baseline="30000" dirty="0">
                <a:solidFill>
                  <a:srgbClr val="2F3342"/>
                </a:solidFill>
                <a:latin typeface="Calibri"/>
                <a:ea typeface="Bebas"/>
                <a:cs typeface="Bebas"/>
                <a:sym typeface="Bebas"/>
              </a:rPr>
              <a:t>TH </a:t>
            </a:r>
            <a:r>
              <a:rPr lang="en-US" sz="2400" b="1" spc="600" dirty="0">
                <a:solidFill>
                  <a:srgbClr val="E48312"/>
                </a:solidFill>
                <a:latin typeface="Calibri"/>
                <a:ea typeface="Bebas"/>
                <a:cs typeface="Bebas"/>
                <a:sym typeface="Bebas"/>
              </a:rPr>
              <a:t>COFFEE</a:t>
            </a:r>
            <a:endParaRPr lang="en-US" sz="2400" b="1" spc="600" dirty="0">
              <a:solidFill>
                <a:srgbClr val="E48312"/>
              </a:solidFill>
              <a:latin typeface="Calibri"/>
              <a:ea typeface="Bebas"/>
              <a:cs typeface="Gill Sans" panose="020B0502020104020203" pitchFamily="34" charset="-79"/>
              <a:sym typeface="Bebas"/>
            </a:endParaRPr>
          </a:p>
        </p:txBody>
      </p:sp>
      <p:sp>
        <p:nvSpPr>
          <p:cNvPr id="13" name="Номер слайда 21">
            <a:extLst>
              <a:ext uri="{FF2B5EF4-FFF2-40B4-BE49-F238E27FC236}">
                <a16:creationId xmlns:a16="http://schemas.microsoft.com/office/drawing/2014/main" xmlns="" id="{BDEFFF1D-21D1-45B8-A062-F9140F937EE2}"/>
              </a:ext>
            </a:extLst>
          </p:cNvPr>
          <p:cNvSpPr txBox="1">
            <a:spLocks/>
          </p:cNvSpPr>
          <p:nvPr userDrawn="1"/>
        </p:nvSpPr>
        <p:spPr>
          <a:xfrm>
            <a:off x="8189690" y="441349"/>
            <a:ext cx="527607" cy="244475"/>
          </a:xfrm>
          <a:prstGeom prst="rect">
            <a:avLst/>
          </a:prstGeom>
          <a:noFill/>
        </p:spPr>
        <p:txBody>
          <a:bodyPr vert="horz" lIns="0" tIns="0" rIns="0" bIns="0" rtlCol="0" anchor="ctr"/>
          <a:lstStyle>
            <a:defPPr>
              <a:defRPr lang="en-US"/>
            </a:defPPr>
            <a:lvl1pPr marL="0" algn="r" defTabSz="914400" rtl="0" eaLnBrk="1" latinLnBrk="0" hangingPunct="1">
              <a:defRPr sz="803" b="1" kern="1200">
                <a:solidFill>
                  <a:schemeClr val="tx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877B3-D348-4611-9BDB-C5374591D951}" type="slidenum">
              <a:rPr lang="en-US" sz="1000" smtClean="0">
                <a:solidFill>
                  <a:srgbClr val="000000">
                    <a:alpha val="50000"/>
                  </a:srgbClr>
                </a:solidFill>
                <a:latin typeface="Calibri"/>
              </a:rPr>
              <a:pPr/>
              <a:t>‹#›</a:t>
            </a:fld>
            <a:endParaRPr lang="en-US" sz="1000" dirty="0">
              <a:solidFill>
                <a:srgbClr val="000000">
                  <a:alpha val="50000"/>
                </a:srgbClr>
              </a:solidFill>
              <a:latin typeface="Calibri"/>
            </a:endParaRPr>
          </a:p>
        </p:txBody>
      </p:sp>
      <p:cxnSp>
        <p:nvCxnSpPr>
          <p:cNvPr id="14" name="Straight Connector 13">
            <a:extLst>
              <a:ext uri="{FF2B5EF4-FFF2-40B4-BE49-F238E27FC236}">
                <a16:creationId xmlns:a16="http://schemas.microsoft.com/office/drawing/2014/main" xmlns="" id="{DFEBA112-2FA0-448A-A373-EB297C4661F0}"/>
              </a:ext>
            </a:extLst>
          </p:cNvPr>
          <p:cNvCxnSpPr/>
          <p:nvPr userDrawn="1"/>
        </p:nvCxnSpPr>
        <p:spPr>
          <a:xfrm>
            <a:off x="419778" y="23"/>
            <a:ext cx="0" cy="1320791"/>
          </a:xfrm>
          <a:prstGeom prst="line">
            <a:avLst/>
          </a:prstGeom>
          <a:ln w="19050">
            <a:solidFill>
              <a:schemeClr val="tx1">
                <a:alpha val="70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45389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guide id="3" pos="69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1" y="5790255"/>
            <a:ext cx="3574257" cy="1067769"/>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8" name="Freeform 7"/>
          <p:cNvSpPr/>
          <p:nvPr/>
        </p:nvSpPr>
        <p:spPr>
          <a:xfrm>
            <a:off x="-2380" y="5790256"/>
            <a:ext cx="9146380" cy="106776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52"/>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342001" y="6187558"/>
            <a:ext cx="1187354" cy="260755"/>
          </a:xfrm>
          <a:prstGeom prst="rect">
            <a:avLst/>
          </a:prstGeom>
        </p:spPr>
        <p:txBody>
          <a:bodyPr vert="horz" lIns="91440" tIns="45720" rIns="91440" bIns="45720" rtlCol="0" anchor="ctr"/>
          <a:lstStyle>
            <a:lvl1pPr algn="l">
              <a:defRPr sz="1200">
                <a:solidFill>
                  <a:srgbClr val="FFFFFF"/>
                </a:solidFill>
              </a:defRPr>
            </a:lvl1pPr>
          </a:lstStyle>
          <a:p>
            <a:pPr defTabSz="457200"/>
            <a:fld id="{2EADBD9C-AFD4-264A-BAD7-5741D29085D9}" type="datetimeFigureOut">
              <a:rPr lang="en-US" smtClean="0">
                <a:latin typeface="Franklin Gothic Book"/>
              </a:rPr>
              <a:pPr defTabSz="457200"/>
              <a:t>10/21/18</a:t>
            </a:fld>
            <a:endParaRPr lang="en-US">
              <a:latin typeface="Franklin Gothic Book"/>
            </a:endParaRP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defTabSz="457200"/>
            <a:endParaRPr lang="en-US">
              <a:latin typeface="Franklin Gothic Book"/>
            </a:endParaRP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defTabSz="457200"/>
            <a:fld id="{2D5FDC56-6C76-0948-97FD-0CA832564082}" type="slidenum">
              <a:rPr lang="en-US" smtClean="0">
                <a:latin typeface="Franklin Gothic Book"/>
              </a:rPr>
              <a:pPr defTabSz="457200"/>
              <a:t>‹#›</a:t>
            </a:fld>
            <a:endParaRPr lang="en-US">
              <a:latin typeface="Franklin Gothic Book"/>
            </a:endParaRPr>
          </a:p>
        </p:txBody>
      </p:sp>
    </p:spTree>
    <p:extLst>
      <p:ext uri="{BB962C8B-B14F-4D97-AF65-F5344CB8AC3E}">
        <p14:creationId xmlns:p14="http://schemas.microsoft.com/office/powerpoint/2010/main" val="19663391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1" y="5790247"/>
            <a:ext cx="3574257" cy="1067769"/>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8" name="Freeform 7"/>
          <p:cNvSpPr/>
          <p:nvPr/>
        </p:nvSpPr>
        <p:spPr>
          <a:xfrm>
            <a:off x="-2380" y="5790248"/>
            <a:ext cx="9146380" cy="106776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44"/>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342001" y="6187550"/>
            <a:ext cx="1187354" cy="260755"/>
          </a:xfrm>
          <a:prstGeom prst="rect">
            <a:avLst/>
          </a:prstGeom>
        </p:spPr>
        <p:txBody>
          <a:bodyPr vert="horz" lIns="91440" tIns="45720" rIns="91440" bIns="45720" rtlCol="0" anchor="ctr"/>
          <a:lstStyle>
            <a:lvl1pPr algn="l">
              <a:defRPr sz="1200">
                <a:solidFill>
                  <a:srgbClr val="FFFFFF"/>
                </a:solidFill>
              </a:defRPr>
            </a:lvl1pPr>
          </a:lstStyle>
          <a:p>
            <a:pPr defTabSz="457200"/>
            <a:fld id="{2EADBD9C-AFD4-264A-BAD7-5741D29085D9}" type="datetimeFigureOut">
              <a:rPr lang="en-US" smtClean="0">
                <a:latin typeface="Franklin Gothic Book"/>
              </a:rPr>
              <a:pPr defTabSz="457200"/>
              <a:t>10/21/18</a:t>
            </a:fld>
            <a:endParaRPr lang="en-US">
              <a:latin typeface="Franklin Gothic Book"/>
            </a:endParaRP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defTabSz="457200"/>
            <a:endParaRPr lang="en-US">
              <a:latin typeface="Franklin Gothic Book"/>
            </a:endParaRP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defTabSz="457200"/>
            <a:fld id="{2D5FDC56-6C76-0948-97FD-0CA832564082}" type="slidenum">
              <a:rPr lang="en-US" smtClean="0">
                <a:latin typeface="Franklin Gothic Book"/>
              </a:rPr>
              <a:pPr defTabSz="457200"/>
              <a:t>‹#›</a:t>
            </a:fld>
            <a:endParaRPr lang="en-US">
              <a:latin typeface="Franklin Gothic Book"/>
            </a:endParaRPr>
          </a:p>
        </p:txBody>
      </p:sp>
    </p:spTree>
    <p:extLst>
      <p:ext uri="{BB962C8B-B14F-4D97-AF65-F5344CB8AC3E}">
        <p14:creationId xmlns:p14="http://schemas.microsoft.com/office/powerpoint/2010/main" val="275141140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1" y="5790233"/>
            <a:ext cx="3574257" cy="1067769"/>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8" name="Freeform 7"/>
          <p:cNvSpPr/>
          <p:nvPr/>
        </p:nvSpPr>
        <p:spPr>
          <a:xfrm>
            <a:off x="-2380" y="5790234"/>
            <a:ext cx="9146380" cy="106776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30"/>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342001" y="6187536"/>
            <a:ext cx="1187354" cy="260755"/>
          </a:xfrm>
          <a:prstGeom prst="rect">
            <a:avLst/>
          </a:prstGeom>
        </p:spPr>
        <p:txBody>
          <a:bodyPr vert="horz" lIns="91440" tIns="45720" rIns="91440" bIns="45720" rtlCol="0" anchor="ctr"/>
          <a:lstStyle>
            <a:lvl1pPr algn="l">
              <a:defRPr sz="1200">
                <a:solidFill>
                  <a:srgbClr val="FFFFFF"/>
                </a:solidFill>
              </a:defRPr>
            </a:lvl1pPr>
          </a:lstStyle>
          <a:p>
            <a:pPr defTabSz="457200"/>
            <a:fld id="{2EADBD9C-AFD4-264A-BAD7-5741D29085D9}" type="datetimeFigureOut">
              <a:rPr lang="en-US" smtClean="0">
                <a:latin typeface="Franklin Gothic Book"/>
              </a:rPr>
              <a:pPr defTabSz="457200"/>
              <a:t>10/21/18</a:t>
            </a:fld>
            <a:endParaRPr lang="en-US">
              <a:latin typeface="Franklin Gothic Book"/>
            </a:endParaRP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defTabSz="457200"/>
            <a:endParaRPr lang="en-US">
              <a:latin typeface="Franklin Gothic Book"/>
            </a:endParaRP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defTabSz="457200"/>
            <a:fld id="{2D5FDC56-6C76-0948-97FD-0CA832564082}" type="slidenum">
              <a:rPr lang="en-US" smtClean="0">
                <a:latin typeface="Franklin Gothic Book"/>
              </a:rPr>
              <a:pPr defTabSz="457200"/>
              <a:t>‹#›</a:t>
            </a:fld>
            <a:endParaRPr lang="en-US">
              <a:latin typeface="Franklin Gothic Book"/>
            </a:endParaRPr>
          </a:p>
        </p:txBody>
      </p:sp>
    </p:spTree>
    <p:extLst>
      <p:ext uri="{BB962C8B-B14F-4D97-AF65-F5344CB8AC3E}">
        <p14:creationId xmlns:p14="http://schemas.microsoft.com/office/powerpoint/2010/main" val="3330918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jpg"/><Relationship Id="rId6" Type="http://schemas.openxmlformats.org/officeDocument/2006/relationships/image" Target="../media/image18.jpg"/><Relationship Id="rId7" Type="http://schemas.openxmlformats.org/officeDocument/2006/relationships/image" Target="../media/image19.jpg"/><Relationship Id="rId1" Type="http://schemas.openxmlformats.org/officeDocument/2006/relationships/slideLayout" Target="../slideLayouts/slideLayout1.xml"/><Relationship Id="rId2"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747" y="3136736"/>
            <a:ext cx="8364333" cy="1053670"/>
          </a:xfrm>
        </p:spPr>
        <p:txBody>
          <a:bodyPr>
            <a:normAutofit fontScale="90000"/>
          </a:bodyPr>
          <a:lstStyle/>
          <a:p>
            <a:r>
              <a:rPr lang="en-US" b="1" dirty="0" smtClean="0"/>
              <a:t>CRESEL PLC: </a:t>
            </a:r>
            <a:r>
              <a:rPr lang="en-US" b="1" dirty="0" err="1" smtClean="0"/>
              <a:t>Hydaburg</a:t>
            </a:r>
            <a:endParaRPr lang="en-US" b="1" dirty="0"/>
          </a:p>
        </p:txBody>
      </p:sp>
      <p:sp>
        <p:nvSpPr>
          <p:cNvPr id="10" name="Text Placeholder 9"/>
          <p:cNvSpPr>
            <a:spLocks noGrp="1"/>
          </p:cNvSpPr>
          <p:nvPr>
            <p:ph type="subTitle" idx="1"/>
          </p:nvPr>
        </p:nvSpPr>
        <p:spPr>
          <a:xfrm>
            <a:off x="779673" y="4585293"/>
            <a:ext cx="8124413" cy="1143000"/>
          </a:xfrm>
        </p:spPr>
        <p:txBody>
          <a:bodyPr>
            <a:normAutofit/>
          </a:bodyPr>
          <a:lstStyle/>
          <a:p>
            <a:r>
              <a:rPr lang="en-US" sz="2800" b="1" dirty="0"/>
              <a:t>In Every Chair a Leader - October </a:t>
            </a:r>
            <a:r>
              <a:rPr lang="en-US" sz="2800" b="1" dirty="0" smtClean="0"/>
              <a:t>22, 2018</a:t>
            </a:r>
            <a:endParaRPr lang="en-US" sz="2800" b="1" dirty="0"/>
          </a:p>
        </p:txBody>
      </p:sp>
      <p:sp>
        <p:nvSpPr>
          <p:cNvPr id="4" name="TextBox 3"/>
          <p:cNvSpPr txBox="1"/>
          <p:nvPr/>
        </p:nvSpPr>
        <p:spPr>
          <a:xfrm>
            <a:off x="750425" y="288660"/>
            <a:ext cx="8153655" cy="2708434"/>
          </a:xfrm>
          <a:prstGeom prst="rect">
            <a:avLst/>
          </a:prstGeom>
          <a:noFill/>
        </p:spPr>
        <p:txBody>
          <a:bodyPr wrap="square" rtlCol="0">
            <a:spAutoFit/>
          </a:bodyPr>
          <a:lstStyle/>
          <a:p>
            <a:pPr defTabSz="457200"/>
            <a:r>
              <a:rPr lang="en-US" sz="4000" b="1" dirty="0" smtClean="0">
                <a:solidFill>
                  <a:srgbClr val="000000"/>
                </a:solidFill>
                <a:latin typeface="Calibri"/>
              </a:rPr>
              <a:t>WELCOME! </a:t>
            </a:r>
            <a:r>
              <a:rPr lang="en-US" sz="3200" b="1" dirty="0" smtClean="0">
                <a:solidFill>
                  <a:srgbClr val="000000"/>
                </a:solidFill>
                <a:latin typeface="Calibri"/>
              </a:rPr>
              <a:t>Please get settled in and:  </a:t>
            </a:r>
          </a:p>
          <a:p>
            <a:pPr defTabSz="457200"/>
            <a:endParaRPr lang="en-US" sz="1000" dirty="0">
              <a:solidFill>
                <a:srgbClr val="000000"/>
              </a:solidFill>
              <a:latin typeface="Calibri"/>
            </a:endParaRPr>
          </a:p>
          <a:p>
            <a:pPr marL="457200" indent="-457200" defTabSz="457200">
              <a:buFont typeface="Wingdings" charset="2"/>
              <a:buChar char=""/>
            </a:pPr>
            <a:r>
              <a:rPr lang="en-US" sz="2400" dirty="0" smtClean="0">
                <a:solidFill>
                  <a:srgbClr val="000000"/>
                </a:solidFill>
                <a:latin typeface="Calibri"/>
              </a:rPr>
              <a:t>Turn on your audio and video.</a:t>
            </a:r>
          </a:p>
          <a:p>
            <a:pPr marL="457200" indent="-457200" defTabSz="457200">
              <a:buFont typeface="Wingdings" charset="2"/>
              <a:buChar char=""/>
            </a:pPr>
            <a:r>
              <a:rPr lang="en-US" sz="2400" dirty="0" smtClean="0">
                <a:solidFill>
                  <a:srgbClr val="000000"/>
                </a:solidFill>
                <a:latin typeface="Calibri"/>
              </a:rPr>
              <a:t>Type a greeting into the chat box to let us know who is joining. </a:t>
            </a:r>
          </a:p>
          <a:p>
            <a:pPr marL="457200" indent="-457200" defTabSz="457200">
              <a:buFont typeface="Wingdings" charset="2"/>
              <a:buChar char=""/>
            </a:pPr>
            <a:r>
              <a:rPr lang="en-US" sz="2400" dirty="0" smtClean="0">
                <a:solidFill>
                  <a:srgbClr val="000000"/>
                </a:solidFill>
                <a:latin typeface="Calibri"/>
              </a:rPr>
              <a:t>Have our shared CRESEL PLC </a:t>
            </a:r>
            <a:r>
              <a:rPr lang="en-US" sz="2400" dirty="0" err="1" smtClean="0">
                <a:solidFill>
                  <a:srgbClr val="000000"/>
                </a:solidFill>
                <a:latin typeface="Calibri"/>
              </a:rPr>
              <a:t>google</a:t>
            </a:r>
            <a:r>
              <a:rPr lang="en-US" sz="2400" dirty="0" smtClean="0">
                <a:solidFill>
                  <a:srgbClr val="000000"/>
                </a:solidFill>
                <a:latin typeface="Calibri"/>
              </a:rPr>
              <a:t> doc open and ready to use.</a:t>
            </a:r>
            <a:endParaRPr lang="en-US" sz="2400" dirty="0">
              <a:solidFill>
                <a:srgbClr val="000000"/>
              </a:solidFill>
              <a:latin typeface="Calibri"/>
            </a:endParaRPr>
          </a:p>
        </p:txBody>
      </p:sp>
    </p:spTree>
    <p:extLst>
      <p:ext uri="{BB962C8B-B14F-4D97-AF65-F5344CB8AC3E}">
        <p14:creationId xmlns:p14="http://schemas.microsoft.com/office/powerpoint/2010/main" val="17057481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normAutofit lnSpcReduction="10000"/>
          </a:bodyPr>
          <a:lstStyle/>
          <a:p>
            <a:r>
              <a:rPr lang="en-US" dirty="0" smtClean="0"/>
              <a:t>Looking at a deeper more meaningful role that he CRESEL grant can play.</a:t>
            </a:r>
          </a:p>
          <a:p>
            <a:r>
              <a:rPr lang="en-US" dirty="0" smtClean="0"/>
              <a:t>Trauma informed care </a:t>
            </a:r>
            <a:r>
              <a:rPr lang="mr-IN" dirty="0" smtClean="0"/>
              <a:t>–</a:t>
            </a:r>
            <a:r>
              <a:rPr lang="en-US" dirty="0" smtClean="0"/>
              <a:t> training for staff, students, community, and families.</a:t>
            </a:r>
          </a:p>
          <a:p>
            <a:r>
              <a:rPr lang="en-US" dirty="0" smtClean="0"/>
              <a:t>Better buy-in by staff and more training(PLC, the seriousness of suicide crisis,  threats and suicide prevention, SEL standards integrated in lesson plans</a:t>
            </a:r>
          </a:p>
          <a:p>
            <a:r>
              <a:rPr lang="en-US" dirty="0" smtClean="0"/>
              <a:t>How to create a more cohesive staff that is part of the creative and collaboration process on every level.</a:t>
            </a:r>
          </a:p>
          <a:p>
            <a:r>
              <a:rPr lang="en-US" dirty="0" smtClean="0"/>
              <a:t>Creating more family and community driven activities within the school and classroom.</a:t>
            </a:r>
          </a:p>
          <a:p>
            <a:endParaRPr lang="en-US" dirty="0"/>
          </a:p>
        </p:txBody>
      </p:sp>
    </p:spTree>
    <p:extLst>
      <p:ext uri="{BB962C8B-B14F-4D97-AF65-F5344CB8AC3E}">
        <p14:creationId xmlns:p14="http://schemas.microsoft.com/office/powerpoint/2010/main" val="4253970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SEL Standards in Action!</a:t>
            </a:r>
            <a:endParaRPr lang="en-US" dirty="0"/>
          </a:p>
        </p:txBody>
      </p:sp>
      <p:sp>
        <p:nvSpPr>
          <p:cNvPr id="5" name="Subtitle 4"/>
          <p:cNvSpPr>
            <a:spLocks noGrp="1"/>
          </p:cNvSpPr>
          <p:nvPr>
            <p:ph type="subTitle" idx="1"/>
          </p:nvPr>
        </p:nvSpPr>
        <p:spPr/>
        <p:txBody>
          <a:bodyPr>
            <a:normAutofit/>
          </a:bodyPr>
          <a:lstStyle/>
          <a:p>
            <a:r>
              <a:rPr lang="en-US" dirty="0" smtClean="0"/>
              <a:t>Self-Awareness </a:t>
            </a:r>
            <a:r>
              <a:rPr lang="mr-IN" dirty="0" smtClean="0"/>
              <a:t>–</a:t>
            </a:r>
            <a:r>
              <a:rPr lang="en-US" dirty="0" smtClean="0"/>
              <a:t> Students understand that school-wide expectations and responsibilities promote a safe and productive environment</a:t>
            </a:r>
          </a:p>
          <a:p>
            <a:endParaRPr lang="en-US" dirty="0"/>
          </a:p>
        </p:txBody>
      </p:sp>
      <p:pic>
        <p:nvPicPr>
          <p:cNvPr id="6" name="Picture 5" descr="IMG_073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182011">
            <a:off x="6274616" y="1847430"/>
            <a:ext cx="2933631" cy="2200223"/>
          </a:xfrm>
          <a:prstGeom prst="rect">
            <a:avLst/>
          </a:prstGeom>
        </p:spPr>
      </p:pic>
      <p:pic>
        <p:nvPicPr>
          <p:cNvPr id="7" name="Picture 6" descr="IMG_07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230088">
            <a:off x="3941572" y="930418"/>
            <a:ext cx="2745876" cy="2059407"/>
          </a:xfrm>
          <a:prstGeom prst="rect">
            <a:avLst/>
          </a:prstGeom>
        </p:spPr>
      </p:pic>
      <p:pic>
        <p:nvPicPr>
          <p:cNvPr id="8" name="Picture 7" descr="IMG_071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298111">
            <a:off x="159065" y="4183141"/>
            <a:ext cx="2764184" cy="2073138"/>
          </a:xfrm>
          <a:prstGeom prst="rect">
            <a:avLst/>
          </a:prstGeom>
        </p:spPr>
      </p:pic>
      <p:pic>
        <p:nvPicPr>
          <p:cNvPr id="9" name="Picture 8" descr="56045309756__C3CEF712-BC44-4273-A425-BC869676B87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306162" y="2967160"/>
            <a:ext cx="2850786" cy="2138090"/>
          </a:xfrm>
          <a:prstGeom prst="rect">
            <a:avLst/>
          </a:prstGeom>
        </p:spPr>
      </p:pic>
      <p:sp>
        <p:nvSpPr>
          <p:cNvPr id="10" name="TextBox 9"/>
          <p:cNvSpPr txBox="1"/>
          <p:nvPr/>
        </p:nvSpPr>
        <p:spPr>
          <a:xfrm>
            <a:off x="253779" y="557829"/>
            <a:ext cx="2330804" cy="2677656"/>
          </a:xfrm>
          <a:prstGeom prst="rect">
            <a:avLst/>
          </a:prstGeom>
          <a:noFill/>
        </p:spPr>
        <p:txBody>
          <a:bodyPr wrap="square" rtlCol="0">
            <a:spAutoFit/>
          </a:bodyPr>
          <a:lstStyle/>
          <a:p>
            <a:r>
              <a:rPr lang="en-US" sz="2400" dirty="0" smtClean="0"/>
              <a:t>Multiple grades working together in planned and spontaneous collaboration!</a:t>
            </a:r>
            <a:endParaRPr lang="en-US" sz="2400" dirty="0"/>
          </a:p>
        </p:txBody>
      </p:sp>
    </p:spTree>
    <p:extLst>
      <p:ext uri="{BB962C8B-B14F-4D97-AF65-F5344CB8AC3E}">
        <p14:creationId xmlns:p14="http://schemas.microsoft.com/office/powerpoint/2010/main" val="1831025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Self-Awareness</a:t>
            </a:r>
            <a:endParaRPr lang="en-US" dirty="0"/>
          </a:p>
        </p:txBody>
      </p:sp>
      <p:sp>
        <p:nvSpPr>
          <p:cNvPr id="5" name="Subtitle 4"/>
          <p:cNvSpPr>
            <a:spLocks noGrp="1"/>
          </p:cNvSpPr>
          <p:nvPr>
            <p:ph type="subTitle" idx="1"/>
          </p:nvPr>
        </p:nvSpPr>
        <p:spPr/>
        <p:txBody>
          <a:bodyPr>
            <a:normAutofit fontScale="77500" lnSpcReduction="20000"/>
          </a:bodyPr>
          <a:lstStyle/>
          <a:p>
            <a:r>
              <a:rPr lang="en-US" dirty="0" smtClean="0"/>
              <a:t>Students recognize and label emotions and feelings</a:t>
            </a:r>
          </a:p>
          <a:p>
            <a:r>
              <a:rPr lang="en-US" dirty="0" smtClean="0"/>
              <a:t>Describe their emotions and the situations that cause them.</a:t>
            </a:r>
          </a:p>
          <a:p>
            <a:r>
              <a:rPr lang="en-US" dirty="0" smtClean="0"/>
              <a:t>Identify their likes and </a:t>
            </a:r>
            <a:r>
              <a:rPr lang="en-US" dirty="0" err="1" smtClean="0"/>
              <a:t>deslikes</a:t>
            </a:r>
            <a:endParaRPr lang="en-US" dirty="0"/>
          </a:p>
        </p:txBody>
      </p:sp>
      <p:sp>
        <p:nvSpPr>
          <p:cNvPr id="6" name="TextBox 5"/>
          <p:cNvSpPr txBox="1"/>
          <p:nvPr/>
        </p:nvSpPr>
        <p:spPr>
          <a:xfrm>
            <a:off x="404049" y="346388"/>
            <a:ext cx="2943781" cy="1569660"/>
          </a:xfrm>
          <a:prstGeom prst="rect">
            <a:avLst/>
          </a:prstGeom>
          <a:noFill/>
        </p:spPr>
        <p:txBody>
          <a:bodyPr wrap="square" rtlCol="0">
            <a:spAutoFit/>
          </a:bodyPr>
          <a:lstStyle/>
          <a:p>
            <a:r>
              <a:rPr lang="en-US" sz="2400" dirty="0" smtClean="0"/>
              <a:t>Class assignments and projects that focus on SEL skills!</a:t>
            </a:r>
            <a:endParaRPr lang="en-US" sz="2400" dirty="0"/>
          </a:p>
        </p:txBody>
      </p:sp>
      <p:pic>
        <p:nvPicPr>
          <p:cNvPr id="7" name="Picture 6" descr="IMG_075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958050">
            <a:off x="6573651" y="580170"/>
            <a:ext cx="2703130" cy="2027347"/>
          </a:xfrm>
          <a:prstGeom prst="rect">
            <a:avLst/>
          </a:prstGeom>
        </p:spPr>
      </p:pic>
      <p:pic>
        <p:nvPicPr>
          <p:cNvPr id="8" name="Picture 7" descr="IMG_075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93973">
            <a:off x="490048" y="2087022"/>
            <a:ext cx="3319551" cy="2489663"/>
          </a:xfrm>
          <a:prstGeom prst="rect">
            <a:avLst/>
          </a:prstGeom>
        </p:spPr>
      </p:pic>
      <p:pic>
        <p:nvPicPr>
          <p:cNvPr id="9" name="Picture 8" descr="IMG_075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2090" y="425786"/>
            <a:ext cx="2955701" cy="2216776"/>
          </a:xfrm>
          <a:prstGeom prst="rect">
            <a:avLst/>
          </a:prstGeom>
        </p:spPr>
      </p:pic>
      <p:pic>
        <p:nvPicPr>
          <p:cNvPr id="10" name="Picture 9" descr="IMG_075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8146" y="2877638"/>
            <a:ext cx="2337589" cy="1753192"/>
          </a:xfrm>
          <a:prstGeom prst="rect">
            <a:avLst/>
          </a:prstGeom>
        </p:spPr>
      </p:pic>
      <p:pic>
        <p:nvPicPr>
          <p:cNvPr id="11" name="Picture 10" descr="IMG_0757.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686494">
            <a:off x="334376" y="4306862"/>
            <a:ext cx="2321198" cy="1740899"/>
          </a:xfrm>
          <a:prstGeom prst="rect">
            <a:avLst/>
          </a:prstGeom>
        </p:spPr>
      </p:pic>
      <p:pic>
        <p:nvPicPr>
          <p:cNvPr id="12" name="Picture 11" descr="IMG_0758.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425742">
            <a:off x="7053654" y="3268263"/>
            <a:ext cx="1740403" cy="1305302"/>
          </a:xfrm>
          <a:prstGeom prst="rect">
            <a:avLst/>
          </a:prstGeom>
        </p:spPr>
      </p:pic>
    </p:spTree>
    <p:extLst>
      <p:ext uri="{BB962C8B-B14F-4D97-AF65-F5344CB8AC3E}">
        <p14:creationId xmlns:p14="http://schemas.microsoft.com/office/powerpoint/2010/main" val="1842107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ctober 2018 newslette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217" y="0"/>
            <a:ext cx="5299364" cy="6858000"/>
          </a:xfrm>
          <a:prstGeom prst="rect">
            <a:avLst/>
          </a:prstGeom>
        </p:spPr>
      </p:pic>
    </p:spTree>
    <p:extLst>
      <p:ext uri="{BB962C8B-B14F-4D97-AF65-F5344CB8AC3E}">
        <p14:creationId xmlns:p14="http://schemas.microsoft.com/office/powerpoint/2010/main" val="2428036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ctober 2018 newslette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291" y="0"/>
            <a:ext cx="5299364" cy="6858000"/>
          </a:xfrm>
          <a:prstGeom prst="rect">
            <a:avLst/>
          </a:prstGeom>
        </p:spPr>
      </p:pic>
    </p:spTree>
    <p:extLst>
      <p:ext uri="{BB962C8B-B14F-4D97-AF65-F5344CB8AC3E}">
        <p14:creationId xmlns:p14="http://schemas.microsoft.com/office/powerpoint/2010/main" val="2006747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ctober 2018 newslette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68" y="0"/>
            <a:ext cx="5299364" cy="6858000"/>
          </a:xfrm>
          <a:prstGeom prst="rect">
            <a:avLst/>
          </a:prstGeom>
        </p:spPr>
      </p:pic>
    </p:spTree>
    <p:extLst>
      <p:ext uri="{BB962C8B-B14F-4D97-AF65-F5344CB8AC3E}">
        <p14:creationId xmlns:p14="http://schemas.microsoft.com/office/powerpoint/2010/main" val="719981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ctober 2018 newslette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860" y="0"/>
            <a:ext cx="5299364" cy="6858000"/>
          </a:xfrm>
          <a:prstGeom prst="rect">
            <a:avLst/>
          </a:prstGeom>
        </p:spPr>
      </p:pic>
    </p:spTree>
    <p:extLst>
      <p:ext uri="{BB962C8B-B14F-4D97-AF65-F5344CB8AC3E}">
        <p14:creationId xmlns:p14="http://schemas.microsoft.com/office/powerpoint/2010/main" val="1861212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51" y="360961"/>
            <a:ext cx="7942294" cy="1143000"/>
          </a:xfrm>
        </p:spPr>
        <p:txBody>
          <a:bodyPr/>
          <a:lstStyle/>
          <a:p>
            <a:r>
              <a:rPr lang="en-US" b="1" dirty="0" smtClean="0">
                <a:solidFill>
                  <a:srgbClr val="F96A1B"/>
                </a:solidFill>
              </a:rPr>
              <a:t>Clarifying questions?</a:t>
            </a:r>
            <a:endParaRPr lang="en-US" b="1" dirty="0">
              <a:solidFill>
                <a:srgbClr val="F96A1B"/>
              </a:solidFill>
            </a:endParaRPr>
          </a:p>
        </p:txBody>
      </p:sp>
      <p:sp>
        <p:nvSpPr>
          <p:cNvPr id="3" name="Title 1"/>
          <p:cNvSpPr txBox="1">
            <a:spLocks/>
          </p:cNvSpPr>
          <p:nvPr/>
        </p:nvSpPr>
        <p:spPr>
          <a:xfrm>
            <a:off x="358750" y="1826836"/>
            <a:ext cx="8456383" cy="3948322"/>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b="1" dirty="0" smtClean="0">
                <a:solidFill>
                  <a:srgbClr val="F96A1B"/>
                </a:solidFill>
                <a:latin typeface="Franklin Gothic Medium"/>
              </a:rPr>
              <a:t>5 min for Individual Reflection in Google Doc:</a:t>
            </a:r>
          </a:p>
          <a:p>
            <a:endParaRPr lang="en-US" b="1" dirty="0">
              <a:solidFill>
                <a:srgbClr val="F96A1B"/>
              </a:solidFill>
              <a:latin typeface="Franklin Gothic Medium"/>
            </a:endParaRPr>
          </a:p>
          <a:p>
            <a:r>
              <a:rPr lang="en-US" sz="2000" b="1" cap="none" dirty="0" smtClean="0">
                <a:solidFill>
                  <a:prstClr val="black"/>
                </a:solidFill>
                <a:latin typeface="Helvetica"/>
              </a:rPr>
              <a:t>1. What </a:t>
            </a:r>
            <a:r>
              <a:rPr lang="en-US" sz="2000" b="1" cap="none" dirty="0">
                <a:solidFill>
                  <a:prstClr val="black"/>
                </a:solidFill>
                <a:latin typeface="Helvetica"/>
              </a:rPr>
              <a:t>are your thoughts about why it is so difficult to get buy in</a:t>
            </a:r>
            <a:r>
              <a:rPr lang="en-US" sz="2000" b="1" cap="none" dirty="0" smtClean="0">
                <a:solidFill>
                  <a:prstClr val="black"/>
                </a:solidFill>
                <a:latin typeface="Helvetica"/>
              </a:rPr>
              <a:t>?</a:t>
            </a:r>
          </a:p>
          <a:p>
            <a:pPr marL="457200" indent="-457200">
              <a:buAutoNum type="arabicPeriod"/>
            </a:pPr>
            <a:endParaRPr lang="en-US" sz="2000" cap="none" dirty="0">
              <a:solidFill>
                <a:prstClr val="black"/>
              </a:solidFill>
              <a:latin typeface="Helvetica"/>
            </a:endParaRPr>
          </a:p>
          <a:p>
            <a:r>
              <a:rPr lang="en-US" sz="2000" b="1" cap="none" dirty="0">
                <a:solidFill>
                  <a:prstClr val="black"/>
                </a:solidFill>
                <a:latin typeface="Helvetica"/>
              </a:rPr>
              <a:t>2. How can I include more staff in CRESEL responsibilities when it is not part of their job description</a:t>
            </a:r>
            <a:r>
              <a:rPr lang="en-US" sz="2000" b="1" cap="none" dirty="0" smtClean="0">
                <a:solidFill>
                  <a:prstClr val="black"/>
                </a:solidFill>
                <a:latin typeface="Helvetica"/>
              </a:rPr>
              <a:t>?</a:t>
            </a:r>
          </a:p>
          <a:p>
            <a:endParaRPr lang="en-US" sz="2000" cap="none" dirty="0">
              <a:solidFill>
                <a:prstClr val="black"/>
              </a:solidFill>
              <a:latin typeface="Helvetica"/>
            </a:endParaRPr>
          </a:p>
          <a:p>
            <a:r>
              <a:rPr lang="en-US" sz="2000" b="1" cap="none" dirty="0">
                <a:solidFill>
                  <a:prstClr val="black"/>
                </a:solidFill>
                <a:latin typeface="Helvetica"/>
              </a:rPr>
              <a:t>3. How can I support and create an environment for a staff to be a collaborative team? What are some strategies to bring us together as a team?</a:t>
            </a:r>
            <a:endParaRPr lang="en-US" sz="2000" b="1" cap="none" dirty="0">
              <a:solidFill>
                <a:srgbClr val="F96A1B"/>
              </a:solidFill>
              <a:latin typeface="Franklin Gothic Medium"/>
            </a:endParaRPr>
          </a:p>
        </p:txBody>
      </p:sp>
    </p:spTree>
    <p:extLst>
      <p:ext uri="{BB962C8B-B14F-4D97-AF65-F5344CB8AC3E}">
        <p14:creationId xmlns:p14="http://schemas.microsoft.com/office/powerpoint/2010/main" val="37753865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504" y="624433"/>
            <a:ext cx="6730296" cy="1362075"/>
          </a:xfrm>
        </p:spPr>
        <p:txBody>
          <a:bodyPr>
            <a:normAutofit fontScale="90000"/>
          </a:bodyPr>
          <a:lstStyle/>
          <a:p>
            <a:r>
              <a:rPr lang="en-US" b="1" dirty="0">
                <a:latin typeface="+mn-lt"/>
              </a:rPr>
              <a:t>1. What are your thoughts about why it is so difficult to get buy in?</a:t>
            </a:r>
            <a:br>
              <a:rPr lang="en-US" b="1" dirty="0">
                <a:latin typeface="+mn-lt"/>
              </a:rPr>
            </a:br>
            <a:endParaRPr lang="en-US" dirty="0">
              <a:latin typeface="+mn-lt"/>
            </a:endParaRPr>
          </a:p>
        </p:txBody>
      </p:sp>
      <p:sp>
        <p:nvSpPr>
          <p:cNvPr id="4" name="Title 1"/>
          <p:cNvSpPr txBox="1">
            <a:spLocks/>
          </p:cNvSpPr>
          <p:nvPr/>
        </p:nvSpPr>
        <p:spPr>
          <a:xfrm>
            <a:off x="1227141" y="1819990"/>
            <a:ext cx="6730296" cy="1362075"/>
          </a:xfrm>
          <a:prstGeom prst="rect">
            <a:avLst/>
          </a:prstGeom>
        </p:spPr>
        <p:txBody>
          <a:bodyPr vert="horz" lIns="91440" tIns="45720" rIns="91440" bIns="45720" rtlCol="0" anchor="b" anchorCtr="0">
            <a:normAutofit fontScale="90000" lnSpcReduction="10000"/>
          </a:bodyPr>
          <a:lstStyle>
            <a:lvl1pPr algn="l" defTabSz="914400" rtl="0" eaLnBrk="1" latinLnBrk="0" hangingPunct="1">
              <a:spcBef>
                <a:spcPct val="0"/>
              </a:spcBef>
              <a:buNone/>
              <a:defRPr sz="3200" b="0" kern="1200" cap="none" baseline="0">
                <a:solidFill>
                  <a:schemeClr val="bg1"/>
                </a:solidFill>
                <a:latin typeface="+mj-lt"/>
                <a:ea typeface="+mj-ea"/>
                <a:cs typeface="+mj-cs"/>
              </a:defRPr>
            </a:lvl1pPr>
          </a:lstStyle>
          <a:p>
            <a:r>
              <a:rPr lang="en-US" b="1" dirty="0">
                <a:latin typeface="+mn-lt"/>
              </a:rPr>
              <a:t>2. How can I include more staff in CRESEL responsibilities when it is not part of their job description?</a:t>
            </a:r>
            <a:endParaRPr lang="en-US" dirty="0">
              <a:latin typeface="+mn-lt"/>
            </a:endParaRPr>
          </a:p>
        </p:txBody>
      </p:sp>
      <p:sp>
        <p:nvSpPr>
          <p:cNvPr id="6" name="Title 1"/>
          <p:cNvSpPr txBox="1">
            <a:spLocks/>
          </p:cNvSpPr>
          <p:nvPr/>
        </p:nvSpPr>
        <p:spPr>
          <a:xfrm>
            <a:off x="1258580" y="4013350"/>
            <a:ext cx="7178545" cy="176180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200" b="0" kern="1200" cap="none" baseline="0">
                <a:solidFill>
                  <a:schemeClr val="bg1"/>
                </a:solidFill>
                <a:latin typeface="+mj-lt"/>
                <a:ea typeface="+mj-ea"/>
                <a:cs typeface="+mj-cs"/>
              </a:defRPr>
            </a:lvl1pPr>
          </a:lstStyle>
          <a:p>
            <a:r>
              <a:rPr lang="en-US" sz="2900" b="1" dirty="0">
                <a:latin typeface="+mn-lt"/>
              </a:rPr>
              <a:t>3. How can I support and create an environment for a staff to be a collaborative team? What are some strategies to bring us together as a team?</a:t>
            </a:r>
            <a:endParaRPr lang="en-US" sz="2900" dirty="0">
              <a:latin typeface="+mn-lt"/>
            </a:endParaRPr>
          </a:p>
        </p:txBody>
      </p:sp>
    </p:spTree>
    <p:extLst>
      <p:ext uri="{BB962C8B-B14F-4D97-AF65-F5344CB8AC3E}">
        <p14:creationId xmlns:p14="http://schemas.microsoft.com/office/powerpoint/2010/main" val="3207810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0622" y="5758743"/>
            <a:ext cx="4656177" cy="1143000"/>
          </a:xfrm>
        </p:spPr>
        <p:txBody>
          <a:bodyPr/>
          <a:lstStyle/>
          <a:p>
            <a:pPr algn="r"/>
            <a:r>
              <a:rPr lang="en-US" sz="4400" dirty="0" smtClean="0">
                <a:solidFill>
                  <a:srgbClr val="F96A1B"/>
                </a:solidFill>
              </a:rPr>
              <a:t>Closing</a:t>
            </a:r>
            <a:endParaRPr lang="en-US" sz="4400" dirty="0">
              <a:solidFill>
                <a:srgbClr val="F96A1B"/>
              </a:solidFill>
            </a:endParaRPr>
          </a:p>
        </p:txBody>
      </p:sp>
      <p:sp>
        <p:nvSpPr>
          <p:cNvPr id="3" name="Content Placeholder 2"/>
          <p:cNvSpPr>
            <a:spLocks noGrp="1"/>
          </p:cNvSpPr>
          <p:nvPr>
            <p:ph idx="1"/>
          </p:nvPr>
        </p:nvSpPr>
        <p:spPr>
          <a:xfrm>
            <a:off x="632135" y="1985240"/>
            <a:ext cx="7782500" cy="1433854"/>
          </a:xfrm>
        </p:spPr>
        <p:txBody>
          <a:bodyPr>
            <a:normAutofit/>
          </a:bodyPr>
          <a:lstStyle/>
          <a:p>
            <a:r>
              <a:rPr lang="en-US" sz="2400" dirty="0" smtClean="0"/>
              <a:t>Please type into the chat box…</a:t>
            </a:r>
          </a:p>
          <a:p>
            <a:pPr marL="0" indent="0">
              <a:buNone/>
            </a:pPr>
            <a:r>
              <a:rPr lang="en-US" sz="3200" dirty="0" smtClean="0"/>
              <a:t>How will you use what you learned today?</a:t>
            </a:r>
          </a:p>
          <a:p>
            <a:endParaRPr lang="en-US" dirty="0" smtClean="0"/>
          </a:p>
          <a:p>
            <a:endParaRPr lang="en-US" dirty="0"/>
          </a:p>
        </p:txBody>
      </p:sp>
      <p:sp>
        <p:nvSpPr>
          <p:cNvPr id="6" name="Content Placeholder 2"/>
          <p:cNvSpPr txBox="1">
            <a:spLocks/>
          </p:cNvSpPr>
          <p:nvPr/>
        </p:nvSpPr>
        <p:spPr>
          <a:xfrm>
            <a:off x="632135" y="4217246"/>
            <a:ext cx="7782500" cy="1043893"/>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r>
              <a:rPr lang="en-US" sz="3000" dirty="0" smtClean="0">
                <a:solidFill>
                  <a:srgbClr val="F96A1B"/>
                </a:solidFill>
                <a:latin typeface="Franklin Gothic Book"/>
              </a:rPr>
              <a:t>See you on Monday Nov @ 3:30 to hear from </a:t>
            </a:r>
            <a:r>
              <a:rPr lang="en-US" sz="3000" dirty="0" err="1" smtClean="0">
                <a:solidFill>
                  <a:srgbClr val="F96A1B"/>
                </a:solidFill>
                <a:latin typeface="Franklin Gothic Book"/>
              </a:rPr>
              <a:t>Bridie</a:t>
            </a:r>
            <a:r>
              <a:rPr lang="en-US" sz="3000" dirty="0" smtClean="0">
                <a:solidFill>
                  <a:srgbClr val="F96A1B"/>
                </a:solidFill>
                <a:latin typeface="Franklin Gothic Book"/>
              </a:rPr>
              <a:t> in Nome!</a:t>
            </a:r>
          </a:p>
          <a:p>
            <a:endParaRPr lang="en-US" dirty="0" smtClean="0">
              <a:solidFill>
                <a:srgbClr val="000000"/>
              </a:solidFill>
              <a:latin typeface="Franklin Gothic Book"/>
            </a:endParaRPr>
          </a:p>
          <a:p>
            <a:endParaRPr lang="en-US" dirty="0">
              <a:solidFill>
                <a:srgbClr val="000000"/>
              </a:solidFill>
              <a:latin typeface="Franklin Gothic Book"/>
            </a:endParaRPr>
          </a:p>
        </p:txBody>
      </p:sp>
      <p:sp>
        <p:nvSpPr>
          <p:cNvPr id="4" name="TextBox 3"/>
          <p:cNvSpPr txBox="1"/>
          <p:nvPr/>
        </p:nvSpPr>
        <p:spPr>
          <a:xfrm>
            <a:off x="632135" y="381000"/>
            <a:ext cx="8172727" cy="923330"/>
          </a:xfrm>
          <a:prstGeom prst="rect">
            <a:avLst/>
          </a:prstGeom>
          <a:noFill/>
        </p:spPr>
        <p:txBody>
          <a:bodyPr wrap="square" rtlCol="0">
            <a:spAutoFit/>
          </a:bodyPr>
          <a:lstStyle/>
          <a:p>
            <a:pPr defTabSz="457200"/>
            <a:r>
              <a:rPr lang="en-US" b="1" dirty="0" smtClean="0">
                <a:solidFill>
                  <a:srgbClr val="000000"/>
                </a:solidFill>
                <a:latin typeface="Franklin Gothic Book"/>
              </a:rPr>
              <a:t>CHAMPION LOG REMINDER:</a:t>
            </a:r>
          </a:p>
          <a:p>
            <a:pPr defTabSz="457200"/>
            <a:r>
              <a:rPr lang="en-US" b="1" dirty="0" smtClean="0">
                <a:solidFill>
                  <a:srgbClr val="000000"/>
                </a:solidFill>
                <a:latin typeface="Franklin Gothic Book"/>
              </a:rPr>
              <a:t>Please click on the Champion Log survey monkey link to record the </a:t>
            </a:r>
            <a:r>
              <a:rPr lang="en-US" b="1" dirty="0">
                <a:solidFill>
                  <a:srgbClr val="000000"/>
                </a:solidFill>
                <a:latin typeface="Franklin Gothic Book"/>
              </a:rPr>
              <a:t>C</a:t>
            </a:r>
            <a:r>
              <a:rPr lang="en-US" b="1" dirty="0" smtClean="0">
                <a:solidFill>
                  <a:srgbClr val="000000"/>
                </a:solidFill>
                <a:latin typeface="Franklin Gothic Book"/>
              </a:rPr>
              <a:t>RESEL activities in your district and schools this week.  Thank you!</a:t>
            </a:r>
            <a:endParaRPr lang="en-US" b="1" dirty="0">
              <a:solidFill>
                <a:srgbClr val="000000"/>
              </a:solidFill>
              <a:latin typeface="Franklin Gothic Book"/>
            </a:endParaRPr>
          </a:p>
        </p:txBody>
      </p:sp>
      <p:sp>
        <p:nvSpPr>
          <p:cNvPr id="5" name="TextBox 4"/>
          <p:cNvSpPr txBox="1"/>
          <p:nvPr/>
        </p:nvSpPr>
        <p:spPr>
          <a:xfrm>
            <a:off x="518907" y="6004479"/>
            <a:ext cx="5257047" cy="646331"/>
          </a:xfrm>
          <a:prstGeom prst="rect">
            <a:avLst/>
          </a:prstGeom>
          <a:noFill/>
        </p:spPr>
        <p:txBody>
          <a:bodyPr wrap="square" rtlCol="0">
            <a:spAutoFit/>
          </a:bodyPr>
          <a:lstStyle/>
          <a:p>
            <a:pPr defTabSz="457200"/>
            <a:r>
              <a:rPr lang="en-US" b="1" dirty="0" smtClean="0">
                <a:solidFill>
                  <a:srgbClr val="000000"/>
                </a:solidFill>
                <a:latin typeface="Franklin Gothic Book"/>
              </a:rPr>
              <a:t>Stick around until 5:00 for more sharing and/or technical assistance!</a:t>
            </a:r>
            <a:endParaRPr lang="en-US" b="1" dirty="0">
              <a:solidFill>
                <a:srgbClr val="000000"/>
              </a:solidFill>
              <a:latin typeface="Franklin Gothic Book"/>
            </a:endParaRPr>
          </a:p>
        </p:txBody>
      </p:sp>
    </p:spTree>
    <p:extLst>
      <p:ext uri="{BB962C8B-B14F-4D97-AF65-F5344CB8AC3E}">
        <p14:creationId xmlns:p14="http://schemas.microsoft.com/office/powerpoint/2010/main" val="506655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3214" y="5795349"/>
            <a:ext cx="4809067" cy="1143000"/>
          </a:xfrm>
        </p:spPr>
        <p:txBody>
          <a:bodyPr/>
          <a:lstStyle/>
          <a:p>
            <a:pPr algn="r"/>
            <a:r>
              <a:rPr lang="en-US" sz="4400" b="1" dirty="0" smtClean="0">
                <a:solidFill>
                  <a:srgbClr val="F96A1B"/>
                </a:solidFill>
              </a:rPr>
              <a:t>OUR Agreements</a:t>
            </a:r>
            <a:endParaRPr lang="en-US" sz="4400" b="1" dirty="0">
              <a:solidFill>
                <a:srgbClr val="F96A1B"/>
              </a:solidFill>
            </a:endParaRPr>
          </a:p>
        </p:txBody>
      </p:sp>
      <p:sp>
        <p:nvSpPr>
          <p:cNvPr id="3" name="Content Placeholder 2"/>
          <p:cNvSpPr>
            <a:spLocks noGrp="1"/>
          </p:cNvSpPr>
          <p:nvPr>
            <p:ph idx="1"/>
          </p:nvPr>
        </p:nvSpPr>
        <p:spPr>
          <a:xfrm>
            <a:off x="4055189" y="689383"/>
            <a:ext cx="4767091" cy="5125245"/>
          </a:xfrm>
        </p:spPr>
        <p:txBody>
          <a:bodyPr>
            <a:normAutofit/>
          </a:bodyPr>
          <a:lstStyle/>
          <a:p>
            <a:pPr>
              <a:buFont typeface="Arial"/>
              <a:buChar char="•"/>
            </a:pPr>
            <a:r>
              <a:rPr lang="en-US" sz="2400" dirty="0">
                <a:sym typeface="Wingdings"/>
              </a:rPr>
              <a:t>Safe space for meaningful conversation</a:t>
            </a:r>
            <a:endParaRPr lang="en-US" sz="2400" dirty="0"/>
          </a:p>
          <a:p>
            <a:pPr>
              <a:buFont typeface="Arial"/>
              <a:buChar char="•"/>
            </a:pPr>
            <a:r>
              <a:rPr lang="en-US" sz="2400" dirty="0" smtClean="0"/>
              <a:t>Speak to be understood, Listen to understand</a:t>
            </a:r>
          </a:p>
          <a:p>
            <a:pPr>
              <a:buFont typeface="Arial"/>
              <a:buChar char="•"/>
            </a:pPr>
            <a:r>
              <a:rPr lang="en-US" sz="2400" dirty="0" smtClean="0"/>
              <a:t>Speak and write with care for others</a:t>
            </a:r>
          </a:p>
          <a:p>
            <a:pPr>
              <a:buFont typeface="Arial"/>
              <a:buChar char="•"/>
            </a:pPr>
            <a:r>
              <a:rPr lang="en-US" sz="2400" dirty="0" smtClean="0"/>
              <a:t>Value or time together – Be present, be engaged</a:t>
            </a:r>
          </a:p>
          <a:p>
            <a:pPr>
              <a:buFont typeface="Arial"/>
              <a:buChar char="•"/>
            </a:pPr>
            <a:r>
              <a:rPr lang="en-US" sz="2400" dirty="0" smtClean="0"/>
              <a:t>Challenges </a:t>
            </a:r>
            <a:r>
              <a:rPr lang="en-US" sz="2400" dirty="0" smtClean="0">
                <a:sym typeface="Wingdings"/>
              </a:rPr>
              <a:t> Solutions</a:t>
            </a:r>
          </a:p>
          <a:p>
            <a:endParaRPr lang="en-US" sz="3600" dirty="0" smtClean="0"/>
          </a:p>
        </p:txBody>
      </p:sp>
      <p:pic>
        <p:nvPicPr>
          <p:cNvPr id="7" name="Girl with Agreements (1).jpg"/>
          <p:cNvPicPr>
            <a:picLocks noChangeAspect="1"/>
          </p:cNvPicPr>
          <p:nvPr/>
        </p:nvPicPr>
        <p:blipFill rotWithShape="1">
          <a:blip r:embed="rId2">
            <a:extLst/>
          </a:blip>
          <a:srcRect l="33245" r="-1" b="24358"/>
          <a:stretch/>
        </p:blipFill>
        <p:spPr>
          <a:xfrm>
            <a:off x="445804" y="194456"/>
            <a:ext cx="3277460" cy="6463890"/>
          </a:xfrm>
          <a:prstGeom prst="rect">
            <a:avLst/>
          </a:prstGeom>
          <a:ln w="12700">
            <a:miter lim="400000"/>
          </a:ln>
        </p:spPr>
      </p:pic>
    </p:spTree>
    <p:extLst>
      <p:ext uri="{BB962C8B-B14F-4D97-AF65-F5344CB8AC3E}">
        <p14:creationId xmlns:p14="http://schemas.microsoft.com/office/powerpoint/2010/main" val="18441221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7612" y="5814457"/>
            <a:ext cx="4030133" cy="1143000"/>
          </a:xfrm>
        </p:spPr>
        <p:txBody>
          <a:bodyPr/>
          <a:lstStyle/>
          <a:p>
            <a:pPr algn="r"/>
            <a:r>
              <a:rPr lang="en-US" sz="4400" b="1" dirty="0" smtClean="0">
                <a:solidFill>
                  <a:schemeClr val="accent2"/>
                </a:solidFill>
              </a:rPr>
              <a:t>Our protocol</a:t>
            </a:r>
            <a:endParaRPr lang="en-US" sz="4400" b="1" dirty="0">
              <a:solidFill>
                <a:schemeClr val="accent2"/>
              </a:solidFill>
            </a:endParaRPr>
          </a:p>
        </p:txBody>
      </p:sp>
      <p:sp>
        <p:nvSpPr>
          <p:cNvPr id="4" name="Content Placeholder 2"/>
          <p:cNvSpPr>
            <a:spLocks noGrp="1"/>
          </p:cNvSpPr>
          <p:nvPr>
            <p:ph idx="1"/>
          </p:nvPr>
        </p:nvSpPr>
        <p:spPr>
          <a:xfrm>
            <a:off x="528321" y="831619"/>
            <a:ext cx="8429412" cy="4743705"/>
          </a:xfrm>
        </p:spPr>
        <p:txBody>
          <a:bodyPr>
            <a:normAutofit lnSpcReduction="10000"/>
          </a:bodyPr>
          <a:lstStyle/>
          <a:p>
            <a:pPr marL="0" indent="0"/>
            <a:r>
              <a:rPr lang="en-US" sz="2800" dirty="0" smtClean="0"/>
              <a:t>3:30 – 4:30p</a:t>
            </a:r>
            <a:endParaRPr lang="en-US" sz="2800" dirty="0"/>
          </a:p>
          <a:p>
            <a:pPr>
              <a:buFont typeface="Arial"/>
              <a:buChar char="•"/>
            </a:pPr>
            <a:r>
              <a:rPr lang="en-US" sz="2400" dirty="0" smtClean="0"/>
              <a:t>Welcome </a:t>
            </a:r>
            <a:r>
              <a:rPr lang="en-US" sz="2400" dirty="0"/>
              <a:t>(2 </a:t>
            </a:r>
            <a:r>
              <a:rPr lang="en-US" sz="2400" dirty="0" err="1"/>
              <a:t>mins</a:t>
            </a:r>
            <a:r>
              <a:rPr lang="en-US" sz="2400" dirty="0" smtClean="0"/>
              <a:t>)</a:t>
            </a:r>
          </a:p>
          <a:p>
            <a:pPr>
              <a:buFont typeface="Arial"/>
              <a:buChar char="•"/>
            </a:pPr>
            <a:r>
              <a:rPr lang="en-US" sz="2400" dirty="0" smtClean="0"/>
              <a:t>Presentation (20 </a:t>
            </a:r>
            <a:r>
              <a:rPr lang="en-US" sz="2400" dirty="0" err="1" smtClean="0"/>
              <a:t>mins</a:t>
            </a:r>
            <a:r>
              <a:rPr lang="en-US" sz="2400" dirty="0" smtClean="0"/>
              <a:t>) – Erin Wright, </a:t>
            </a:r>
            <a:r>
              <a:rPr lang="en-US" sz="2400" dirty="0" err="1" smtClean="0"/>
              <a:t>Hydaburg</a:t>
            </a:r>
            <a:r>
              <a:rPr lang="en-US" sz="2400" dirty="0" smtClean="0"/>
              <a:t> </a:t>
            </a:r>
            <a:endParaRPr lang="en-US" sz="2200" dirty="0" smtClean="0"/>
          </a:p>
          <a:p>
            <a:pPr>
              <a:buFont typeface="Arial"/>
              <a:buChar char="•"/>
            </a:pPr>
            <a:r>
              <a:rPr lang="en-US" sz="2400" dirty="0" smtClean="0"/>
              <a:t>Clarifying </a:t>
            </a:r>
            <a:r>
              <a:rPr lang="en-US" sz="2400" dirty="0"/>
              <a:t>questions, if needed (5 </a:t>
            </a:r>
            <a:r>
              <a:rPr lang="en-US" sz="2400" dirty="0" err="1"/>
              <a:t>mins</a:t>
            </a:r>
            <a:r>
              <a:rPr lang="en-US" sz="2400" dirty="0" smtClean="0"/>
              <a:t>)</a:t>
            </a:r>
            <a:endParaRPr lang="en-US" sz="2400" dirty="0"/>
          </a:p>
          <a:p>
            <a:pPr>
              <a:buFont typeface="Arial"/>
              <a:buChar char="•"/>
            </a:pPr>
            <a:r>
              <a:rPr lang="en-US" sz="2400" dirty="0"/>
              <a:t>Individual Reflection in Google Doc (5 </a:t>
            </a:r>
            <a:r>
              <a:rPr lang="en-US" sz="2400" dirty="0" err="1"/>
              <a:t>mins</a:t>
            </a:r>
            <a:r>
              <a:rPr lang="en-US" sz="2400" dirty="0"/>
              <a:t>) </a:t>
            </a:r>
            <a:endParaRPr lang="en-US" sz="2400" dirty="0" smtClean="0"/>
          </a:p>
          <a:p>
            <a:pPr>
              <a:buFont typeface="Arial"/>
              <a:buChar char="•"/>
            </a:pPr>
            <a:r>
              <a:rPr lang="en-US" sz="2400" dirty="0" smtClean="0"/>
              <a:t>Collaborative Discussion (25 </a:t>
            </a:r>
            <a:r>
              <a:rPr lang="en-US" sz="2400" dirty="0" err="1" smtClean="0"/>
              <a:t>mins</a:t>
            </a:r>
            <a:r>
              <a:rPr lang="en-US" sz="2400" dirty="0" smtClean="0"/>
              <a:t>) – Erin </a:t>
            </a:r>
          </a:p>
          <a:p>
            <a:pPr>
              <a:buFont typeface="Arial"/>
              <a:buChar char="•"/>
            </a:pPr>
            <a:r>
              <a:rPr lang="en-US" sz="2400" dirty="0" smtClean="0">
                <a:solidFill>
                  <a:srgbClr val="000000"/>
                </a:solidFill>
              </a:rPr>
              <a:t>Closing </a:t>
            </a:r>
            <a:r>
              <a:rPr lang="en-US" sz="2400" dirty="0">
                <a:solidFill>
                  <a:srgbClr val="000000"/>
                </a:solidFill>
              </a:rPr>
              <a:t>Reflection in </a:t>
            </a:r>
            <a:r>
              <a:rPr lang="en-US" sz="2400" dirty="0" smtClean="0">
                <a:solidFill>
                  <a:srgbClr val="000000"/>
                </a:solidFill>
              </a:rPr>
              <a:t>Chat Box </a:t>
            </a:r>
            <a:r>
              <a:rPr lang="en-US" sz="2400" dirty="0" smtClean="0"/>
              <a:t>(</a:t>
            </a:r>
            <a:r>
              <a:rPr lang="en-US" sz="2400" dirty="0"/>
              <a:t>3 </a:t>
            </a:r>
            <a:r>
              <a:rPr lang="en-US" sz="2400" dirty="0" err="1"/>
              <a:t>mins</a:t>
            </a:r>
            <a:r>
              <a:rPr lang="en-US" sz="2400" dirty="0" smtClean="0"/>
              <a:t>)</a:t>
            </a:r>
            <a:endParaRPr lang="en-US" sz="1300" dirty="0"/>
          </a:p>
          <a:p>
            <a:endParaRPr lang="en-US" sz="2800" b="0" dirty="0" smtClean="0"/>
          </a:p>
          <a:p>
            <a:r>
              <a:rPr lang="en-US" sz="2800" b="0" dirty="0" smtClean="0"/>
              <a:t>4</a:t>
            </a:r>
            <a:r>
              <a:rPr lang="en-US" sz="2800" b="0" dirty="0"/>
              <a:t>:30 - 5:</a:t>
            </a:r>
            <a:r>
              <a:rPr lang="en-US" sz="2800" b="0" dirty="0" smtClean="0"/>
              <a:t>00p</a:t>
            </a:r>
            <a:endParaRPr lang="en-US" sz="2800" dirty="0"/>
          </a:p>
          <a:p>
            <a:pPr>
              <a:buFont typeface="Arial"/>
              <a:buChar char="•"/>
            </a:pPr>
            <a:r>
              <a:rPr lang="en-US" sz="2400" i="1" dirty="0" smtClean="0"/>
              <a:t>Optional</a:t>
            </a:r>
            <a:r>
              <a:rPr lang="en-US" sz="2400" b="0" dirty="0" smtClean="0"/>
              <a:t> </a:t>
            </a:r>
            <a:r>
              <a:rPr lang="en-US" sz="2400" b="0" dirty="0"/>
              <a:t>Sharing &amp; Technical </a:t>
            </a:r>
            <a:r>
              <a:rPr lang="en-US" sz="2400" b="0" dirty="0" smtClean="0"/>
              <a:t>Assistance</a:t>
            </a:r>
            <a:endParaRPr lang="en-US" sz="3600" dirty="0" smtClean="0"/>
          </a:p>
        </p:txBody>
      </p:sp>
    </p:spTree>
    <p:extLst>
      <p:ext uri="{BB962C8B-B14F-4D97-AF65-F5344CB8AC3E}">
        <p14:creationId xmlns:p14="http://schemas.microsoft.com/office/powerpoint/2010/main" val="14188737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Hydaburg City School District</a:t>
            </a:r>
            <a:endParaRPr lang="en-US" dirty="0"/>
          </a:p>
        </p:txBody>
      </p:sp>
      <p:sp>
        <p:nvSpPr>
          <p:cNvPr id="3" name="Subtitle 2"/>
          <p:cNvSpPr>
            <a:spLocks noGrp="1"/>
          </p:cNvSpPr>
          <p:nvPr>
            <p:ph type="subTitle" idx="1"/>
          </p:nvPr>
        </p:nvSpPr>
        <p:spPr/>
        <p:txBody>
          <a:bodyPr/>
          <a:lstStyle/>
          <a:p>
            <a:r>
              <a:rPr lang="en-US" dirty="0" smtClean="0"/>
              <a:t>CRESEL Grant </a:t>
            </a:r>
            <a:r>
              <a:rPr lang="mr-IN" dirty="0" smtClean="0"/>
              <a:t>–</a:t>
            </a:r>
            <a:r>
              <a:rPr lang="en-US" dirty="0" smtClean="0"/>
              <a:t> Lights, Action,  Camera!</a:t>
            </a:r>
            <a:endParaRPr lang="en-US" dirty="0"/>
          </a:p>
        </p:txBody>
      </p:sp>
      <p:pic>
        <p:nvPicPr>
          <p:cNvPr id="4" name="Picture 3" descr="warrior he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208" y="427917"/>
            <a:ext cx="3262745" cy="3670069"/>
          </a:xfrm>
          <a:prstGeom prst="rect">
            <a:avLst/>
          </a:prstGeom>
        </p:spPr>
      </p:pic>
      <p:sp>
        <p:nvSpPr>
          <p:cNvPr id="9" name="TextBox 8"/>
          <p:cNvSpPr txBox="1"/>
          <p:nvPr/>
        </p:nvSpPr>
        <p:spPr>
          <a:xfrm rot="20318820">
            <a:off x="4800605" y="516447"/>
            <a:ext cx="1711931" cy="1323439"/>
          </a:xfrm>
          <a:prstGeom prst="rect">
            <a:avLst/>
          </a:prstGeom>
          <a:noFill/>
        </p:spPr>
        <p:txBody>
          <a:bodyPr wrap="square" rtlCol="0">
            <a:spAutoFit/>
          </a:bodyPr>
          <a:lstStyle/>
          <a:p>
            <a:r>
              <a:rPr lang="en-US" sz="2000" dirty="0" smtClean="0"/>
              <a:t>Community Conversations and Action Plan</a:t>
            </a:r>
            <a:endParaRPr lang="en-US" sz="2000" dirty="0"/>
          </a:p>
        </p:txBody>
      </p:sp>
      <p:sp>
        <p:nvSpPr>
          <p:cNvPr id="10" name="TextBox 9"/>
          <p:cNvSpPr txBox="1"/>
          <p:nvPr/>
        </p:nvSpPr>
        <p:spPr>
          <a:xfrm rot="915861">
            <a:off x="6917485" y="636894"/>
            <a:ext cx="1664993" cy="923330"/>
          </a:xfrm>
          <a:prstGeom prst="rect">
            <a:avLst/>
          </a:prstGeom>
          <a:noFill/>
        </p:spPr>
        <p:txBody>
          <a:bodyPr wrap="square" rtlCol="0">
            <a:spAutoFit/>
          </a:bodyPr>
          <a:lstStyle/>
          <a:p>
            <a:r>
              <a:rPr lang="en-US" dirty="0" smtClean="0"/>
              <a:t>What we are implementing now!</a:t>
            </a:r>
            <a:endParaRPr lang="en-US" dirty="0"/>
          </a:p>
        </p:txBody>
      </p:sp>
      <p:sp>
        <p:nvSpPr>
          <p:cNvPr id="11" name="TextBox 10"/>
          <p:cNvSpPr txBox="1"/>
          <p:nvPr/>
        </p:nvSpPr>
        <p:spPr>
          <a:xfrm rot="20783232">
            <a:off x="4965443" y="2794610"/>
            <a:ext cx="1621959" cy="461665"/>
          </a:xfrm>
          <a:prstGeom prst="rect">
            <a:avLst/>
          </a:prstGeom>
          <a:noFill/>
        </p:spPr>
        <p:txBody>
          <a:bodyPr wrap="none" rtlCol="0">
            <a:spAutoFit/>
          </a:bodyPr>
          <a:lstStyle/>
          <a:p>
            <a:r>
              <a:rPr lang="en-US" sz="2400" dirty="0" smtClean="0"/>
              <a:t>In Process</a:t>
            </a:r>
            <a:endParaRPr lang="en-US" sz="2400" dirty="0"/>
          </a:p>
        </p:txBody>
      </p:sp>
      <p:sp>
        <p:nvSpPr>
          <p:cNvPr id="12" name="TextBox 11"/>
          <p:cNvSpPr txBox="1"/>
          <p:nvPr/>
        </p:nvSpPr>
        <p:spPr>
          <a:xfrm>
            <a:off x="6951271" y="2865315"/>
            <a:ext cx="1723376" cy="461665"/>
          </a:xfrm>
          <a:prstGeom prst="rect">
            <a:avLst/>
          </a:prstGeom>
          <a:noFill/>
        </p:spPr>
        <p:txBody>
          <a:bodyPr wrap="square" rtlCol="0">
            <a:spAutoFit/>
          </a:bodyPr>
          <a:lstStyle/>
          <a:p>
            <a:r>
              <a:rPr lang="en-US" sz="2400" dirty="0" smtClean="0"/>
              <a:t>Reflection</a:t>
            </a:r>
            <a:endParaRPr lang="en-US" sz="2400" dirty="0"/>
          </a:p>
        </p:txBody>
      </p:sp>
    </p:spTree>
    <p:extLst>
      <p:ext uri="{BB962C8B-B14F-4D97-AF65-F5344CB8AC3E}">
        <p14:creationId xmlns:p14="http://schemas.microsoft.com/office/powerpoint/2010/main" val="1640861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Conversations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Hydaburg has had at least 4 Community Conversations with the help of First Alaskans.  From these first conversations, information was mined from the conversations from community members as to what role they wanted the school to play.  </a:t>
            </a:r>
            <a:r>
              <a:rPr lang="en-US" dirty="0" err="1" smtClean="0"/>
              <a:t>Haida</a:t>
            </a:r>
            <a:r>
              <a:rPr lang="en-US" dirty="0" smtClean="0"/>
              <a:t> culture, values, and language was something that most community members wanted the school to integrate into the education plan of their children. </a:t>
            </a:r>
          </a:p>
          <a:p>
            <a:r>
              <a:rPr lang="en-US" dirty="0" err="1" smtClean="0"/>
              <a:t>Haid</a:t>
            </a:r>
            <a:r>
              <a:rPr lang="en-US" dirty="0" smtClean="0"/>
              <a:t> Art </a:t>
            </a:r>
          </a:p>
          <a:p>
            <a:r>
              <a:rPr lang="en-US" dirty="0" smtClean="0"/>
              <a:t>Pre K-K Immersion Program</a:t>
            </a:r>
          </a:p>
          <a:p>
            <a:r>
              <a:rPr lang="en-US" dirty="0" smtClean="0"/>
              <a:t>Values integrated into the SEL standards</a:t>
            </a:r>
          </a:p>
          <a:p>
            <a:r>
              <a:rPr lang="en-US" dirty="0" smtClean="0"/>
              <a:t>Creating a more welcoming environment for families and community members into the school</a:t>
            </a:r>
          </a:p>
          <a:p>
            <a:r>
              <a:rPr lang="en-US" dirty="0" smtClean="0"/>
              <a:t>The school becoming a central cultural center for the community.</a:t>
            </a:r>
            <a:endParaRPr lang="en-US" dirty="0"/>
          </a:p>
        </p:txBody>
      </p:sp>
    </p:spTree>
    <p:extLst>
      <p:ext uri="{BB962C8B-B14F-4D97-AF65-F5344CB8AC3E}">
        <p14:creationId xmlns:p14="http://schemas.microsoft.com/office/powerpoint/2010/main" val="3161181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3600" dirty="0" smtClean="0"/>
              <a:t>Dynamic Document</a:t>
            </a:r>
          </a:p>
          <a:p>
            <a:pPr marL="0" indent="0">
              <a:buNone/>
            </a:pPr>
            <a:r>
              <a:rPr lang="en-US" sz="3600" dirty="0" smtClean="0"/>
              <a:t>Flexibility</a:t>
            </a:r>
          </a:p>
          <a:p>
            <a:pPr marL="0" indent="0">
              <a:buNone/>
            </a:pPr>
            <a:r>
              <a:rPr lang="en-US" sz="3600" dirty="0" smtClean="0"/>
              <a:t>Focus on Needs!</a:t>
            </a:r>
          </a:p>
          <a:p>
            <a:pPr marL="0" indent="0">
              <a:buNone/>
            </a:pPr>
            <a:r>
              <a:rPr lang="en-US" sz="3600" dirty="0"/>
              <a:t>The action plan has become a dynamic document that evolves over time and the changing needs of the students, staff, and community.  We use the community conversations, input from community members, staff, and students, and data from surveys and standardized testing to modify the action plan.  </a:t>
            </a:r>
          </a:p>
          <a:p>
            <a:pPr marL="0" indent="0">
              <a:buNone/>
            </a:pPr>
            <a:endParaRPr lang="en-US" sz="3600" dirty="0"/>
          </a:p>
        </p:txBody>
      </p:sp>
    </p:spTree>
    <p:extLst>
      <p:ext uri="{BB962C8B-B14F-4D97-AF65-F5344CB8AC3E}">
        <p14:creationId xmlns:p14="http://schemas.microsoft.com/office/powerpoint/2010/main" val="2563074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has been placed in action so far!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PBIS </a:t>
            </a:r>
            <a:r>
              <a:rPr lang="mr-IN" dirty="0" smtClean="0"/>
              <a:t>–</a:t>
            </a:r>
            <a:r>
              <a:rPr lang="en-US" dirty="0" smtClean="0"/>
              <a:t> Warrior Buck monetary behavior economy. </a:t>
            </a:r>
          </a:p>
          <a:p>
            <a:r>
              <a:rPr lang="en-US" dirty="0" smtClean="0"/>
              <a:t>Students of the month!</a:t>
            </a:r>
          </a:p>
          <a:p>
            <a:r>
              <a:rPr lang="en-US" dirty="0" smtClean="0"/>
              <a:t>Honor roll</a:t>
            </a:r>
          </a:p>
          <a:p>
            <a:r>
              <a:rPr lang="en-US" dirty="0" smtClean="0"/>
              <a:t>Second Step and/or other SEL programs within classrooms</a:t>
            </a:r>
          </a:p>
          <a:p>
            <a:r>
              <a:rPr lang="en-US" dirty="0" smtClean="0"/>
              <a:t>Part-time counselor</a:t>
            </a:r>
          </a:p>
          <a:p>
            <a:r>
              <a:rPr lang="en-US" dirty="0" smtClean="0"/>
              <a:t>SEL standards</a:t>
            </a:r>
          </a:p>
          <a:p>
            <a:r>
              <a:rPr lang="en-US" dirty="0" smtClean="0"/>
              <a:t>Pre K-K </a:t>
            </a:r>
            <a:r>
              <a:rPr lang="en-US" dirty="0" err="1" smtClean="0"/>
              <a:t>Haida</a:t>
            </a:r>
            <a:r>
              <a:rPr lang="en-US" dirty="0" smtClean="0"/>
              <a:t> Language Immersion program</a:t>
            </a:r>
          </a:p>
          <a:p>
            <a:r>
              <a:rPr lang="en-US" dirty="0" smtClean="0"/>
              <a:t>School newsletter</a:t>
            </a:r>
          </a:p>
          <a:p>
            <a:pPr marL="0" indent="0">
              <a:buNone/>
            </a:pPr>
            <a:endParaRPr lang="en-US" dirty="0"/>
          </a:p>
        </p:txBody>
      </p:sp>
    </p:spTree>
    <p:extLst>
      <p:ext uri="{BB962C8B-B14F-4D97-AF65-F5344CB8AC3E}">
        <p14:creationId xmlns:p14="http://schemas.microsoft.com/office/powerpoint/2010/main" val="306758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Based on SEL skills</a:t>
            </a:r>
            <a:endParaRPr lang="en-US" dirty="0"/>
          </a:p>
        </p:txBody>
      </p:sp>
      <p:sp>
        <p:nvSpPr>
          <p:cNvPr id="3" name="Subtitle 2"/>
          <p:cNvSpPr>
            <a:spLocks noGrp="1"/>
          </p:cNvSpPr>
          <p:nvPr>
            <p:ph type="subTitle" idx="1"/>
          </p:nvPr>
        </p:nvSpPr>
        <p:spPr/>
        <p:txBody>
          <a:bodyPr/>
          <a:lstStyle/>
          <a:p>
            <a:r>
              <a:rPr lang="en-US" dirty="0" smtClean="0"/>
              <a:t>Students are nominated by staff.  A student from each grade group is chosen each month. (1-3) (4-5) (6-8) (9-12)</a:t>
            </a:r>
            <a:endParaRPr lang="en-US" dirty="0"/>
          </a:p>
        </p:txBody>
      </p:sp>
      <p:sp>
        <p:nvSpPr>
          <p:cNvPr id="4" name="TextBox 3"/>
          <p:cNvSpPr txBox="1"/>
          <p:nvPr/>
        </p:nvSpPr>
        <p:spPr>
          <a:xfrm>
            <a:off x="732660" y="781453"/>
            <a:ext cx="3370234" cy="1231106"/>
          </a:xfrm>
          <a:prstGeom prst="rect">
            <a:avLst/>
          </a:prstGeom>
          <a:noFill/>
        </p:spPr>
        <p:txBody>
          <a:bodyPr wrap="square" rtlCol="0">
            <a:spAutoFit/>
          </a:bodyPr>
          <a:lstStyle/>
          <a:p>
            <a:r>
              <a:rPr lang="en-US" sz="2800" dirty="0" smtClean="0"/>
              <a:t>Students of the month</a:t>
            </a:r>
            <a:r>
              <a:rPr lang="en-US" dirty="0" smtClean="0"/>
              <a:t>!</a:t>
            </a:r>
          </a:p>
          <a:p>
            <a:endParaRPr lang="en-US" dirty="0"/>
          </a:p>
        </p:txBody>
      </p:sp>
      <p:pic>
        <p:nvPicPr>
          <p:cNvPr id="5" name="Picture 4" descr="Image-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0940" y="160925"/>
            <a:ext cx="1505469" cy="2007292"/>
          </a:xfrm>
          <a:prstGeom prst="rect">
            <a:avLst/>
          </a:prstGeom>
        </p:spPr>
      </p:pic>
      <p:pic>
        <p:nvPicPr>
          <p:cNvPr id="6" name="Picture 5" descr="Image-3 (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68058">
            <a:off x="6559473" y="690376"/>
            <a:ext cx="1983264" cy="2644352"/>
          </a:xfrm>
          <a:prstGeom prst="rect">
            <a:avLst/>
          </a:prstGeom>
        </p:spPr>
      </p:pic>
      <p:pic>
        <p:nvPicPr>
          <p:cNvPr id="7" name="Picture 6" descr="Image-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82511">
            <a:off x="2633946" y="2023865"/>
            <a:ext cx="2010368" cy="2680491"/>
          </a:xfrm>
          <a:prstGeom prst="rect">
            <a:avLst/>
          </a:prstGeom>
        </p:spPr>
      </p:pic>
      <p:pic>
        <p:nvPicPr>
          <p:cNvPr id="8" name="Picture 7" descr="Imag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26565">
            <a:off x="5374587" y="2190228"/>
            <a:ext cx="1763653" cy="2351537"/>
          </a:xfrm>
          <a:prstGeom prst="rect">
            <a:avLst/>
          </a:prstGeom>
        </p:spPr>
      </p:pic>
    </p:spTree>
    <p:extLst>
      <p:ext uri="{BB962C8B-B14F-4D97-AF65-F5344CB8AC3E}">
        <p14:creationId xmlns:p14="http://schemas.microsoft.com/office/powerpoint/2010/main" val="2521634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are working on</a:t>
            </a:r>
            <a:endParaRPr lang="en-US" dirty="0"/>
          </a:p>
        </p:txBody>
      </p:sp>
      <p:sp>
        <p:nvSpPr>
          <p:cNvPr id="3" name="Content Placeholder 2"/>
          <p:cNvSpPr>
            <a:spLocks noGrp="1"/>
          </p:cNvSpPr>
          <p:nvPr>
            <p:ph idx="1"/>
          </p:nvPr>
        </p:nvSpPr>
        <p:spPr/>
        <p:txBody>
          <a:bodyPr/>
          <a:lstStyle/>
          <a:p>
            <a:r>
              <a:rPr lang="en-US" dirty="0" smtClean="0"/>
              <a:t>Parent of the month</a:t>
            </a:r>
          </a:p>
          <a:p>
            <a:r>
              <a:rPr lang="en-US" dirty="0" smtClean="0"/>
              <a:t>Whole school gatherings</a:t>
            </a:r>
          </a:p>
          <a:p>
            <a:r>
              <a:rPr lang="en-US" dirty="0" smtClean="0"/>
              <a:t>Staff self care</a:t>
            </a:r>
          </a:p>
          <a:p>
            <a:r>
              <a:rPr lang="en-US" dirty="0" smtClean="0"/>
              <a:t>Staff gatherings and co- creative collaboration</a:t>
            </a:r>
          </a:p>
          <a:p>
            <a:r>
              <a:rPr lang="en-US" dirty="0" smtClean="0"/>
              <a:t>Another Community Conversation with the topic being. “How to include and welcome grandparents into the school environment”</a:t>
            </a:r>
          </a:p>
        </p:txBody>
      </p:sp>
    </p:spTree>
    <p:extLst>
      <p:ext uri="{BB962C8B-B14F-4D97-AF65-F5344CB8AC3E}">
        <p14:creationId xmlns:p14="http://schemas.microsoft.com/office/powerpoint/2010/main" val="451975575"/>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s>
</file>

<file path=ppt/theme/theme1.xml><?xml version="1.0" encoding="utf-8"?>
<a:theme xmlns:a="http://schemas.openxmlformats.org/drawingml/2006/main" name="Advantag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3.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1_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5.xml><?xml version="1.0" encoding="utf-8"?>
<a:theme xmlns:a="http://schemas.openxmlformats.org/drawingml/2006/main" name="2_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74</TotalTime>
  <Words>886</Words>
  <Application>Microsoft Macintosh PowerPoint</Application>
  <PresentationFormat>On-screen Show (4:3)</PresentationFormat>
  <Paragraphs>93</Paragraphs>
  <Slides>19</Slides>
  <Notes>1</Notes>
  <HiddenSlides>0</HiddenSlides>
  <MMClips>0</MMClips>
  <ScaleCrop>false</ScaleCrop>
  <HeadingPairs>
    <vt:vector size="4" baseType="variant">
      <vt:variant>
        <vt:lpstr>Theme</vt:lpstr>
      </vt:variant>
      <vt:variant>
        <vt:i4>5</vt:i4>
      </vt:variant>
      <vt:variant>
        <vt:lpstr>Slide Titles</vt:lpstr>
      </vt:variant>
      <vt:variant>
        <vt:i4>19</vt:i4>
      </vt:variant>
    </vt:vector>
  </HeadingPairs>
  <TitlesOfParts>
    <vt:vector size="24" baseType="lpstr">
      <vt:lpstr>Advantage</vt:lpstr>
      <vt:lpstr>1_Retrospect</vt:lpstr>
      <vt:lpstr>Angles</vt:lpstr>
      <vt:lpstr>1_Angles</vt:lpstr>
      <vt:lpstr>2_Angles</vt:lpstr>
      <vt:lpstr>CRESEL PLC: Hydaburg</vt:lpstr>
      <vt:lpstr>OUR Agreements</vt:lpstr>
      <vt:lpstr>Our protocol</vt:lpstr>
      <vt:lpstr>Hydaburg City School District</vt:lpstr>
      <vt:lpstr>Community Conversations</vt:lpstr>
      <vt:lpstr>Action Plan</vt:lpstr>
      <vt:lpstr>What has been placed in action so far!</vt:lpstr>
      <vt:lpstr>Based on SEL skills</vt:lpstr>
      <vt:lpstr>What we are working on</vt:lpstr>
      <vt:lpstr>Reflection</vt:lpstr>
      <vt:lpstr>SEL Standards in Action!</vt:lpstr>
      <vt:lpstr>Self-Awareness</vt:lpstr>
      <vt:lpstr>PowerPoint Presentation</vt:lpstr>
      <vt:lpstr>PowerPoint Presentation</vt:lpstr>
      <vt:lpstr>PowerPoint Presentation</vt:lpstr>
      <vt:lpstr>PowerPoint Presentation</vt:lpstr>
      <vt:lpstr>Clarifying questions?</vt:lpstr>
      <vt:lpstr>1. What are your thoughts about why it is so difficult to get buy in? </vt:lpstr>
      <vt:lpstr>Closing</vt:lpstr>
    </vt:vector>
  </TitlesOfParts>
  <Company>Hydaburg City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Hydaburg City School District</dc:title>
  <dc:creator>Erin Rome</dc:creator>
  <cp:lastModifiedBy>Heather Coulehan</cp:lastModifiedBy>
  <cp:revision>10</cp:revision>
  <dcterms:created xsi:type="dcterms:W3CDTF">2018-10-21T20:35:03Z</dcterms:created>
  <dcterms:modified xsi:type="dcterms:W3CDTF">2018-10-21T22:01:09Z</dcterms:modified>
</cp:coreProperties>
</file>